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</p:sldMasterIdLst>
  <p:notesMasterIdLst>
    <p:notesMasterId r:id="rId35"/>
  </p:notesMasterIdLst>
  <p:sldIdLst>
    <p:sldId id="256" r:id="rId3"/>
    <p:sldId id="284" r:id="rId4"/>
    <p:sldId id="285" r:id="rId5"/>
    <p:sldId id="286" r:id="rId6"/>
    <p:sldId id="287" r:id="rId7"/>
    <p:sldId id="292" r:id="rId8"/>
    <p:sldId id="293" r:id="rId9"/>
    <p:sldId id="289" r:id="rId10"/>
    <p:sldId id="290" r:id="rId11"/>
    <p:sldId id="288" r:id="rId12"/>
    <p:sldId id="273" r:id="rId13"/>
    <p:sldId id="274" r:id="rId14"/>
    <p:sldId id="276" r:id="rId15"/>
    <p:sldId id="277" r:id="rId16"/>
    <p:sldId id="278" r:id="rId17"/>
    <p:sldId id="279" r:id="rId18"/>
    <p:sldId id="291" r:id="rId19"/>
    <p:sldId id="295" r:id="rId20"/>
    <p:sldId id="294" r:id="rId21"/>
    <p:sldId id="275" r:id="rId22"/>
    <p:sldId id="257" r:id="rId23"/>
    <p:sldId id="258" r:id="rId24"/>
    <p:sldId id="262" r:id="rId25"/>
    <p:sldId id="259" r:id="rId26"/>
    <p:sldId id="260" r:id="rId27"/>
    <p:sldId id="261" r:id="rId28"/>
    <p:sldId id="263" r:id="rId29"/>
    <p:sldId id="264" r:id="rId30"/>
    <p:sldId id="265" r:id="rId31"/>
    <p:sldId id="266" r:id="rId32"/>
    <p:sldId id="268" r:id="rId33"/>
    <p:sldId id="267" r:id="rId34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298E3D8C-DE84-410E-883E-70C4D32C9F9F}">
          <p14:sldIdLst>
            <p14:sldId id="256"/>
            <p14:sldId id="284"/>
            <p14:sldId id="285"/>
            <p14:sldId id="286"/>
            <p14:sldId id="287"/>
            <p14:sldId id="292"/>
            <p14:sldId id="293"/>
            <p14:sldId id="289"/>
            <p14:sldId id="290"/>
            <p14:sldId id="288"/>
            <p14:sldId id="273"/>
            <p14:sldId id="274"/>
            <p14:sldId id="276"/>
            <p14:sldId id="277"/>
            <p14:sldId id="278"/>
            <p14:sldId id="279"/>
            <p14:sldId id="291"/>
          </p14:sldIdLst>
        </p14:section>
        <p14:section name="Back up" id="{D845B3FF-9F62-4C42-B286-B2E21E52C752}">
          <p14:sldIdLst>
            <p14:sldId id="295"/>
            <p14:sldId id="294"/>
            <p14:sldId id="275"/>
            <p14:sldId id="257"/>
            <p14:sldId id="258"/>
            <p14:sldId id="262"/>
            <p14:sldId id="259"/>
            <p14:sldId id="260"/>
            <p14:sldId id="261"/>
            <p14:sldId id="263"/>
            <p14:sldId id="264"/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060"/>
    <a:srgbClr val="FF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91F55-F1FA-4933-8080-30A750366E05}" v="239" dt="2020-02-12T17:28:17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3" autoAdjust="0"/>
    <p:restoredTop sz="94660"/>
  </p:normalViewPr>
  <p:slideViewPr>
    <p:cSldViewPr snapToGrid="0">
      <p:cViewPr>
        <p:scale>
          <a:sx n="100" d="100"/>
          <a:sy n="100" d="100"/>
        </p:scale>
        <p:origin x="36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C09CF71B-1889-4BC6-9550-6E386CDF0EC8}"/>
    <pc:docChg chg="undo custSel addSld delSld modSld sldOrd addSection delSection modSection">
      <pc:chgData name="Tomomasa Fujiwara" userId="773db4682fb361c6" providerId="LiveId" clId="{C09CF71B-1889-4BC6-9550-6E386CDF0EC8}" dt="2020-02-13T04:56:32.702" v="961" actId="20577"/>
      <pc:docMkLst>
        <pc:docMk/>
      </pc:docMkLst>
      <pc:sldChg chg="del">
        <pc:chgData name="Tomomasa Fujiwara" userId="773db4682fb361c6" providerId="LiveId" clId="{C09CF71B-1889-4BC6-9550-6E386CDF0EC8}" dt="2020-02-13T02:26:10.607" v="625" actId="2696"/>
        <pc:sldMkLst>
          <pc:docMk/>
          <pc:sldMk cId="4171331642" sldId="269"/>
        </pc:sldMkLst>
      </pc:sldChg>
      <pc:sldChg chg="del">
        <pc:chgData name="Tomomasa Fujiwara" userId="773db4682fb361c6" providerId="LiveId" clId="{C09CF71B-1889-4BC6-9550-6E386CDF0EC8}" dt="2020-02-13T02:26:10.607" v="625" actId="2696"/>
        <pc:sldMkLst>
          <pc:docMk/>
          <pc:sldMk cId="582367547" sldId="270"/>
        </pc:sldMkLst>
      </pc:sldChg>
      <pc:sldChg chg="del">
        <pc:chgData name="Tomomasa Fujiwara" userId="773db4682fb361c6" providerId="LiveId" clId="{C09CF71B-1889-4BC6-9550-6E386CDF0EC8}" dt="2020-02-13T02:26:10.607" v="625" actId="2696"/>
        <pc:sldMkLst>
          <pc:docMk/>
          <pc:sldMk cId="1481180310" sldId="271"/>
        </pc:sldMkLst>
      </pc:sldChg>
      <pc:sldChg chg="del">
        <pc:chgData name="Tomomasa Fujiwara" userId="773db4682fb361c6" providerId="LiveId" clId="{C09CF71B-1889-4BC6-9550-6E386CDF0EC8}" dt="2020-02-13T02:26:10.607" v="625" actId="2696"/>
        <pc:sldMkLst>
          <pc:docMk/>
          <pc:sldMk cId="3546037439" sldId="272"/>
        </pc:sldMkLst>
      </pc:sldChg>
      <pc:sldChg chg="modSp">
        <pc:chgData name="Tomomasa Fujiwara" userId="773db4682fb361c6" providerId="LiveId" clId="{C09CF71B-1889-4BC6-9550-6E386CDF0EC8}" dt="2020-02-13T01:56:57.265" v="444" actId="20577"/>
        <pc:sldMkLst>
          <pc:docMk/>
          <pc:sldMk cId="1532775362" sldId="273"/>
        </pc:sldMkLst>
        <pc:spChg chg="mod">
          <ac:chgData name="Tomomasa Fujiwara" userId="773db4682fb361c6" providerId="LiveId" clId="{C09CF71B-1889-4BC6-9550-6E386CDF0EC8}" dt="2020-02-13T01:56:57.265" v="444" actId="20577"/>
          <ac:spMkLst>
            <pc:docMk/>
            <pc:sldMk cId="1532775362" sldId="273"/>
            <ac:spMk id="3" creationId="{1B62D876-6A8A-4E90-BB97-1015994FDCA0}"/>
          </ac:spMkLst>
        </pc:spChg>
      </pc:sldChg>
      <pc:sldChg chg="ord">
        <pc:chgData name="Tomomasa Fujiwara" userId="773db4682fb361c6" providerId="LiveId" clId="{C09CF71B-1889-4BC6-9550-6E386CDF0EC8}" dt="2020-02-13T04:07:29.324" v="952"/>
        <pc:sldMkLst>
          <pc:docMk/>
          <pc:sldMk cId="2685629300" sldId="275"/>
        </pc:sldMkLst>
      </pc:sldChg>
      <pc:sldChg chg="modSp">
        <pc:chgData name="Tomomasa Fujiwara" userId="773db4682fb361c6" providerId="LiveId" clId="{C09CF71B-1889-4BC6-9550-6E386CDF0EC8}" dt="2020-02-13T03:39:29.208" v="862" actId="20577"/>
        <pc:sldMkLst>
          <pc:docMk/>
          <pc:sldMk cId="2692979437" sldId="278"/>
        </pc:sldMkLst>
        <pc:spChg chg="mod">
          <ac:chgData name="Tomomasa Fujiwara" userId="773db4682fb361c6" providerId="LiveId" clId="{C09CF71B-1889-4BC6-9550-6E386CDF0EC8}" dt="2020-02-13T03:39:29.208" v="862" actId="20577"/>
          <ac:spMkLst>
            <pc:docMk/>
            <pc:sldMk cId="2692979437" sldId="278"/>
            <ac:spMk id="3" creationId="{E4BDDEE3-101E-4A7C-B093-BA28016E5E8A}"/>
          </ac:spMkLst>
        </pc:spChg>
      </pc:sldChg>
      <pc:sldChg chg="del">
        <pc:chgData name="Tomomasa Fujiwara" userId="773db4682fb361c6" providerId="LiveId" clId="{C09CF71B-1889-4BC6-9550-6E386CDF0EC8}" dt="2020-02-13T02:13:52.982" v="610" actId="2696"/>
        <pc:sldMkLst>
          <pc:docMk/>
          <pc:sldMk cId="3738201687" sldId="280"/>
        </pc:sldMkLst>
      </pc:sldChg>
      <pc:sldChg chg="del">
        <pc:chgData name="Tomomasa Fujiwara" userId="773db4682fb361c6" providerId="LiveId" clId="{C09CF71B-1889-4BC6-9550-6E386CDF0EC8}" dt="2020-02-13T02:13:52.982" v="610" actId="2696"/>
        <pc:sldMkLst>
          <pc:docMk/>
          <pc:sldMk cId="4203672192" sldId="281"/>
        </pc:sldMkLst>
      </pc:sldChg>
      <pc:sldChg chg="del">
        <pc:chgData name="Tomomasa Fujiwara" userId="773db4682fb361c6" providerId="LiveId" clId="{C09CF71B-1889-4BC6-9550-6E386CDF0EC8}" dt="2020-02-13T02:13:52.982" v="610" actId="2696"/>
        <pc:sldMkLst>
          <pc:docMk/>
          <pc:sldMk cId="3851901823" sldId="282"/>
        </pc:sldMkLst>
      </pc:sldChg>
      <pc:sldChg chg="modSp del ord">
        <pc:chgData name="Tomomasa Fujiwara" userId="773db4682fb361c6" providerId="LiveId" clId="{C09CF71B-1889-4BC6-9550-6E386CDF0EC8}" dt="2020-02-13T02:13:52.982" v="610" actId="2696"/>
        <pc:sldMkLst>
          <pc:docMk/>
          <pc:sldMk cId="1057906949" sldId="283"/>
        </pc:sldMkLst>
        <pc:spChg chg="mod">
          <ac:chgData name="Tomomasa Fujiwara" userId="773db4682fb361c6" providerId="LiveId" clId="{C09CF71B-1889-4BC6-9550-6E386CDF0EC8}" dt="2020-02-13T00:51:18.188" v="41" actId="20577"/>
          <ac:spMkLst>
            <pc:docMk/>
            <pc:sldMk cId="1057906949" sldId="283"/>
            <ac:spMk id="2" creationId="{4DD9B6DB-C31A-46F9-B61D-94DE1E988F29}"/>
          </ac:spMkLst>
        </pc:spChg>
        <pc:spChg chg="mod">
          <ac:chgData name="Tomomasa Fujiwara" userId="773db4682fb361c6" providerId="LiveId" clId="{C09CF71B-1889-4BC6-9550-6E386CDF0EC8}" dt="2020-02-13T00:51:48.722" v="61" actId="20577"/>
          <ac:spMkLst>
            <pc:docMk/>
            <pc:sldMk cId="1057906949" sldId="283"/>
            <ac:spMk id="3" creationId="{78D7B1C7-F802-4C45-85F6-19DF248C959B}"/>
          </ac:spMkLst>
        </pc:spChg>
      </pc:sldChg>
      <pc:sldChg chg="ord">
        <pc:chgData name="Tomomasa Fujiwara" userId="773db4682fb361c6" providerId="LiveId" clId="{C09CF71B-1889-4BC6-9550-6E386CDF0EC8}" dt="2020-02-13T01:56:41.076" v="441"/>
        <pc:sldMkLst>
          <pc:docMk/>
          <pc:sldMk cId="3968984000" sldId="287"/>
        </pc:sldMkLst>
      </pc:sldChg>
      <pc:sldChg chg="addSp delSp modSp add">
        <pc:chgData name="Tomomasa Fujiwara" userId="773db4682fb361c6" providerId="LiveId" clId="{C09CF71B-1889-4BC6-9550-6E386CDF0EC8}" dt="2020-02-13T01:56:00.373" v="440" actId="1076"/>
        <pc:sldMkLst>
          <pc:docMk/>
          <pc:sldMk cId="2061273517" sldId="288"/>
        </pc:sldMkLst>
        <pc:spChg chg="mod">
          <ac:chgData name="Tomomasa Fujiwara" userId="773db4682fb361c6" providerId="LiveId" clId="{C09CF71B-1889-4BC6-9550-6E386CDF0EC8}" dt="2020-02-13T01:16:09.200" v="306" actId="20577"/>
          <ac:spMkLst>
            <pc:docMk/>
            <pc:sldMk cId="2061273517" sldId="288"/>
            <ac:spMk id="2" creationId="{A97D17AF-466E-4256-B452-1B2AE8BC4425}"/>
          </ac:spMkLst>
        </pc:spChg>
        <pc:spChg chg="mod">
          <ac:chgData name="Tomomasa Fujiwara" userId="773db4682fb361c6" providerId="LiveId" clId="{C09CF71B-1889-4BC6-9550-6E386CDF0EC8}" dt="2020-02-13T01:46:27.372" v="314" actId="14100"/>
          <ac:spMkLst>
            <pc:docMk/>
            <pc:sldMk cId="2061273517" sldId="288"/>
            <ac:spMk id="3" creationId="{241FAF92-F8A7-4633-959A-6A214D08D53B}"/>
          </ac:spMkLst>
        </pc:spChg>
        <pc:spChg chg="mod">
          <ac:chgData name="Tomomasa Fujiwara" userId="773db4682fb361c6" providerId="LiveId" clId="{C09CF71B-1889-4BC6-9550-6E386CDF0EC8}" dt="2020-02-13T01:51:43.714" v="395" actId="1076"/>
          <ac:spMkLst>
            <pc:docMk/>
            <pc:sldMk cId="2061273517" sldId="288"/>
            <ac:spMk id="4" creationId="{D408E68C-9679-476A-BDC6-836286650A72}"/>
          </ac:spMkLst>
        </pc:spChg>
        <pc:spChg chg="mod">
          <ac:chgData name="Tomomasa Fujiwara" userId="773db4682fb361c6" providerId="LiveId" clId="{C09CF71B-1889-4BC6-9550-6E386CDF0EC8}" dt="2020-02-13T01:51:43.714" v="395" actId="1076"/>
          <ac:spMkLst>
            <pc:docMk/>
            <pc:sldMk cId="2061273517" sldId="288"/>
            <ac:spMk id="5" creationId="{90F46032-0C05-4C31-8C91-0612E8927C2A}"/>
          </ac:spMkLst>
        </pc:spChg>
        <pc:spChg chg="add del mod">
          <ac:chgData name="Tomomasa Fujiwara" userId="773db4682fb361c6" providerId="LiveId" clId="{C09CF71B-1889-4BC6-9550-6E386CDF0EC8}" dt="2020-02-13T01:48:52.615" v="339" actId="21"/>
          <ac:spMkLst>
            <pc:docMk/>
            <pc:sldMk cId="2061273517" sldId="288"/>
            <ac:spMk id="18" creationId="{12FD0FDA-1F11-49DE-88C8-22973A50032C}"/>
          </ac:spMkLst>
        </pc:spChg>
        <pc:spChg chg="add mod">
          <ac:chgData name="Tomomasa Fujiwara" userId="773db4682fb361c6" providerId="LiveId" clId="{C09CF71B-1889-4BC6-9550-6E386CDF0EC8}" dt="2020-02-13T01:52:38.887" v="401" actId="1076"/>
          <ac:spMkLst>
            <pc:docMk/>
            <pc:sldMk cId="2061273517" sldId="288"/>
            <ac:spMk id="19" creationId="{2082D98E-6385-42C4-BC26-B133A8A8504F}"/>
          </ac:spMkLst>
        </pc:spChg>
        <pc:spChg chg="add mod">
          <ac:chgData name="Tomomasa Fujiwara" userId="773db4682fb361c6" providerId="LiveId" clId="{C09CF71B-1889-4BC6-9550-6E386CDF0EC8}" dt="2020-02-13T01:52:29.947" v="400" actId="1076"/>
          <ac:spMkLst>
            <pc:docMk/>
            <pc:sldMk cId="2061273517" sldId="288"/>
            <ac:spMk id="20" creationId="{E64CDA85-C758-4A17-972B-46183D0F6B2F}"/>
          </ac:spMkLst>
        </pc:spChg>
        <pc:spChg chg="add mod">
          <ac:chgData name="Tomomasa Fujiwara" userId="773db4682fb361c6" providerId="LiveId" clId="{C09CF71B-1889-4BC6-9550-6E386CDF0EC8}" dt="2020-02-13T01:52:29.947" v="400" actId="1076"/>
          <ac:spMkLst>
            <pc:docMk/>
            <pc:sldMk cId="2061273517" sldId="288"/>
            <ac:spMk id="21" creationId="{7B57EF73-DB39-44BC-8560-1D0B674CF69C}"/>
          </ac:spMkLst>
        </pc:spChg>
        <pc:spChg chg="add mod">
          <ac:chgData name="Tomomasa Fujiwara" userId="773db4682fb361c6" providerId="LiveId" clId="{C09CF71B-1889-4BC6-9550-6E386CDF0EC8}" dt="2020-02-13T01:56:00.373" v="440" actId="1076"/>
          <ac:spMkLst>
            <pc:docMk/>
            <pc:sldMk cId="2061273517" sldId="288"/>
            <ac:spMk id="22" creationId="{FE74FF1C-EC45-46A4-85C6-1070D10CB308}"/>
          </ac:spMkLst>
        </pc:spChg>
        <pc:spChg chg="add mod">
          <ac:chgData name="Tomomasa Fujiwara" userId="773db4682fb361c6" providerId="LiveId" clId="{C09CF71B-1889-4BC6-9550-6E386CDF0EC8}" dt="2020-02-13T01:54:45.419" v="427" actId="207"/>
          <ac:spMkLst>
            <pc:docMk/>
            <pc:sldMk cId="2061273517" sldId="288"/>
            <ac:spMk id="26" creationId="{312FA703-2986-46A6-9470-924B85131ED5}"/>
          </ac:spMkLst>
        </pc:spChg>
        <pc:spChg chg="add mod">
          <ac:chgData name="Tomomasa Fujiwara" userId="773db4682fb361c6" providerId="LiveId" clId="{C09CF71B-1889-4BC6-9550-6E386CDF0EC8}" dt="2020-02-13T01:55:20.538" v="439" actId="14100"/>
          <ac:spMkLst>
            <pc:docMk/>
            <pc:sldMk cId="2061273517" sldId="288"/>
            <ac:spMk id="29" creationId="{E9C492E6-1B40-486B-B331-C92AEB9A20B6}"/>
          </ac:spMkLst>
        </pc:spChg>
        <pc:picChg chg="add del mod">
          <ac:chgData name="Tomomasa Fujiwara" userId="773db4682fb361c6" providerId="LiveId" clId="{C09CF71B-1889-4BC6-9550-6E386CDF0EC8}" dt="2020-02-13T01:47:07.703" v="321" actId="21"/>
          <ac:picMkLst>
            <pc:docMk/>
            <pc:sldMk cId="2061273517" sldId="288"/>
            <ac:picMk id="7" creationId="{F97B1BC1-8B0D-42B5-9A06-3C7C9039C18A}"/>
          </ac:picMkLst>
        </pc:picChg>
        <pc:picChg chg="add del mod">
          <ac:chgData name="Tomomasa Fujiwara" userId="773db4682fb361c6" providerId="LiveId" clId="{C09CF71B-1889-4BC6-9550-6E386CDF0EC8}" dt="2020-02-13T01:47:09.992" v="322" actId="21"/>
          <ac:picMkLst>
            <pc:docMk/>
            <pc:sldMk cId="2061273517" sldId="288"/>
            <ac:picMk id="9" creationId="{8BC7BCC9-1E07-4A4A-B767-894A11A08B08}"/>
          </ac:picMkLst>
        </pc:picChg>
        <pc:picChg chg="add mod">
          <ac:chgData name="Tomomasa Fujiwara" userId="773db4682fb361c6" providerId="LiveId" clId="{C09CF71B-1889-4BC6-9550-6E386CDF0EC8}" dt="2020-02-13T01:51:51.843" v="397" actId="1076"/>
          <ac:picMkLst>
            <pc:docMk/>
            <pc:sldMk cId="2061273517" sldId="288"/>
            <ac:picMk id="11" creationId="{06EC8537-385D-41E6-A7EE-EC05A6016C2F}"/>
          </ac:picMkLst>
        </pc:picChg>
        <pc:picChg chg="add mod">
          <ac:chgData name="Tomomasa Fujiwara" userId="773db4682fb361c6" providerId="LiveId" clId="{C09CF71B-1889-4BC6-9550-6E386CDF0EC8}" dt="2020-02-13T01:51:51.843" v="397" actId="1076"/>
          <ac:picMkLst>
            <pc:docMk/>
            <pc:sldMk cId="2061273517" sldId="288"/>
            <ac:picMk id="13" creationId="{940EAC44-90CB-4C52-B4D2-58639409F9B7}"/>
          </ac:picMkLst>
        </pc:picChg>
        <pc:picChg chg="add mod">
          <ac:chgData name="Tomomasa Fujiwara" userId="773db4682fb361c6" providerId="LiveId" clId="{C09CF71B-1889-4BC6-9550-6E386CDF0EC8}" dt="2020-02-13T01:52:29.947" v="400" actId="1076"/>
          <ac:picMkLst>
            <pc:docMk/>
            <pc:sldMk cId="2061273517" sldId="288"/>
            <ac:picMk id="15" creationId="{BBE3911D-E1BA-4CED-9A09-53117BC1EDE9}"/>
          </ac:picMkLst>
        </pc:picChg>
        <pc:picChg chg="add mod">
          <ac:chgData name="Tomomasa Fujiwara" userId="773db4682fb361c6" providerId="LiveId" clId="{C09CF71B-1889-4BC6-9550-6E386CDF0EC8}" dt="2020-02-13T01:52:29.947" v="400" actId="1076"/>
          <ac:picMkLst>
            <pc:docMk/>
            <pc:sldMk cId="2061273517" sldId="288"/>
            <ac:picMk id="17" creationId="{20D37A8D-8209-4B85-A31E-3D8809574CA9}"/>
          </ac:picMkLst>
        </pc:picChg>
        <pc:cxnChg chg="add mod">
          <ac:chgData name="Tomomasa Fujiwara" userId="773db4682fb361c6" providerId="LiveId" clId="{C09CF71B-1889-4BC6-9550-6E386CDF0EC8}" dt="2020-02-13T01:53:55.244" v="408" actId="692"/>
          <ac:cxnSpMkLst>
            <pc:docMk/>
            <pc:sldMk cId="2061273517" sldId="288"/>
            <ac:cxnSpMk id="23" creationId="{74BD4245-40B2-42C5-810C-3B628DB2C23E}"/>
          </ac:cxnSpMkLst>
        </pc:cxnChg>
        <pc:cxnChg chg="add mod">
          <ac:chgData name="Tomomasa Fujiwara" userId="773db4682fb361c6" providerId="LiveId" clId="{C09CF71B-1889-4BC6-9550-6E386CDF0EC8}" dt="2020-02-13T01:55:03.773" v="430" actId="14100"/>
          <ac:cxnSpMkLst>
            <pc:docMk/>
            <pc:sldMk cId="2061273517" sldId="288"/>
            <ac:cxnSpMk id="27" creationId="{C9C155C1-CCF8-4960-B775-96848B6886F4}"/>
          </ac:cxnSpMkLst>
        </pc:cxnChg>
      </pc:sldChg>
      <pc:sldChg chg="addSp delSp modSp add">
        <pc:chgData name="Tomomasa Fujiwara" userId="773db4682fb361c6" providerId="LiveId" clId="{C09CF71B-1889-4BC6-9550-6E386CDF0EC8}" dt="2020-02-13T02:10:17.745" v="609" actId="1076"/>
        <pc:sldMkLst>
          <pc:docMk/>
          <pc:sldMk cId="547380081" sldId="289"/>
        </pc:sldMkLst>
        <pc:spChg chg="mod">
          <ac:chgData name="Tomomasa Fujiwara" userId="773db4682fb361c6" providerId="LiveId" clId="{C09CF71B-1889-4BC6-9550-6E386CDF0EC8}" dt="2020-02-13T01:57:45.055" v="447" actId="20577"/>
          <ac:spMkLst>
            <pc:docMk/>
            <pc:sldMk cId="547380081" sldId="289"/>
            <ac:spMk id="2" creationId="{21362251-7588-462B-80EC-B982F3850325}"/>
          </ac:spMkLst>
        </pc:spChg>
        <pc:spChg chg="mod">
          <ac:chgData name="Tomomasa Fujiwara" userId="773db4682fb361c6" providerId="LiveId" clId="{C09CF71B-1889-4BC6-9550-6E386CDF0EC8}" dt="2020-02-13T02:04:10.843" v="516" actId="14100"/>
          <ac:spMkLst>
            <pc:docMk/>
            <pc:sldMk cId="547380081" sldId="289"/>
            <ac:spMk id="3" creationId="{85934535-22E4-4548-A929-FD80D8BA28D9}"/>
          </ac:spMkLst>
        </pc:spChg>
        <pc:spChg chg="add mod">
          <ac:chgData name="Tomomasa Fujiwara" userId="773db4682fb361c6" providerId="LiveId" clId="{C09CF71B-1889-4BC6-9550-6E386CDF0EC8}" dt="2020-02-13T02:07:07.407" v="572" actId="20577"/>
          <ac:spMkLst>
            <pc:docMk/>
            <pc:sldMk cId="547380081" sldId="289"/>
            <ac:spMk id="14" creationId="{AD114EAC-0688-43EF-8BF2-6F1531FC29E0}"/>
          </ac:spMkLst>
        </pc:spChg>
        <pc:spChg chg="add mod">
          <ac:chgData name="Tomomasa Fujiwara" userId="773db4682fb361c6" providerId="LiveId" clId="{C09CF71B-1889-4BC6-9550-6E386CDF0EC8}" dt="2020-02-13T02:06:25.770" v="553" actId="1076"/>
          <ac:spMkLst>
            <pc:docMk/>
            <pc:sldMk cId="547380081" sldId="289"/>
            <ac:spMk id="16" creationId="{92965DB5-A377-4EFF-8CC2-BBEDD56D7778}"/>
          </ac:spMkLst>
        </pc:spChg>
        <pc:spChg chg="add mod">
          <ac:chgData name="Tomomasa Fujiwara" userId="773db4682fb361c6" providerId="LiveId" clId="{C09CF71B-1889-4BC6-9550-6E386CDF0EC8}" dt="2020-02-13T02:10:17.745" v="609" actId="1076"/>
          <ac:spMkLst>
            <pc:docMk/>
            <pc:sldMk cId="547380081" sldId="289"/>
            <ac:spMk id="18" creationId="{E7E88F88-DF77-472E-B7F2-7E87C81D1442}"/>
          </ac:spMkLst>
        </pc:spChg>
        <pc:spChg chg="add mod">
          <ac:chgData name="Tomomasa Fujiwara" userId="773db4682fb361c6" providerId="LiveId" clId="{C09CF71B-1889-4BC6-9550-6E386CDF0EC8}" dt="2020-02-13T02:07:23.723" v="580" actId="20577"/>
          <ac:spMkLst>
            <pc:docMk/>
            <pc:sldMk cId="547380081" sldId="289"/>
            <ac:spMk id="19" creationId="{50F3FBA0-E86D-434B-BA95-0C24478ECBC0}"/>
          </ac:spMkLst>
        </pc:spChg>
        <pc:spChg chg="add mod ord">
          <ac:chgData name="Tomomasa Fujiwara" userId="773db4682fb361c6" providerId="LiveId" clId="{C09CF71B-1889-4BC6-9550-6E386CDF0EC8}" dt="2020-02-13T02:09:05.445" v="598" actId="1076"/>
          <ac:spMkLst>
            <pc:docMk/>
            <pc:sldMk cId="547380081" sldId="289"/>
            <ac:spMk id="20" creationId="{479478C5-A5F2-44F3-8C1E-2239D5B0BC2A}"/>
          </ac:spMkLst>
        </pc:spChg>
        <pc:spChg chg="add mod">
          <ac:chgData name="Tomomasa Fujiwara" userId="773db4682fb361c6" providerId="LiveId" clId="{C09CF71B-1889-4BC6-9550-6E386CDF0EC8}" dt="2020-02-13T02:09:47.187" v="605" actId="20577"/>
          <ac:spMkLst>
            <pc:docMk/>
            <pc:sldMk cId="547380081" sldId="289"/>
            <ac:spMk id="23" creationId="{E2B3EAF8-1F25-461F-AF2A-589A24CA8AE2}"/>
          </ac:spMkLst>
        </pc:spChg>
        <pc:picChg chg="add mod">
          <ac:chgData name="Tomomasa Fujiwara" userId="773db4682fb361c6" providerId="LiveId" clId="{C09CF71B-1889-4BC6-9550-6E386CDF0EC8}" dt="2020-02-13T02:06:02.150" v="549" actId="1076"/>
          <ac:picMkLst>
            <pc:docMk/>
            <pc:sldMk cId="547380081" sldId="289"/>
            <ac:picMk id="7" creationId="{AC8F84CA-B0B3-4357-81E2-50270B7C2A2A}"/>
          </ac:picMkLst>
        </pc:picChg>
        <pc:picChg chg="add mod">
          <ac:chgData name="Tomomasa Fujiwara" userId="773db4682fb361c6" providerId="LiveId" clId="{C09CF71B-1889-4BC6-9550-6E386CDF0EC8}" dt="2020-02-13T02:04:46.322" v="539" actId="1076"/>
          <ac:picMkLst>
            <pc:docMk/>
            <pc:sldMk cId="547380081" sldId="289"/>
            <ac:picMk id="9" creationId="{88D3EC3B-8D50-4399-933B-DB5E2A07DFB9}"/>
          </ac:picMkLst>
        </pc:picChg>
        <pc:picChg chg="add mod">
          <ac:chgData name="Tomomasa Fujiwara" userId="773db4682fb361c6" providerId="LiveId" clId="{C09CF71B-1889-4BC6-9550-6E386CDF0EC8}" dt="2020-02-13T02:04:59.559" v="542" actId="1076"/>
          <ac:picMkLst>
            <pc:docMk/>
            <pc:sldMk cId="547380081" sldId="289"/>
            <ac:picMk id="11" creationId="{1E7145C1-581E-4C43-BF72-591DD2528666}"/>
          </ac:picMkLst>
        </pc:picChg>
        <pc:picChg chg="add del mod">
          <ac:chgData name="Tomomasa Fujiwara" userId="773db4682fb361c6" providerId="LiveId" clId="{C09CF71B-1889-4BC6-9550-6E386CDF0EC8}" dt="2020-02-13T02:07:44.743" v="585" actId="21"/>
          <ac:picMkLst>
            <pc:docMk/>
            <pc:sldMk cId="547380081" sldId="289"/>
            <ac:picMk id="13" creationId="{304D42D6-DA1F-4F12-9C76-86E481534A87}"/>
          </ac:picMkLst>
        </pc:picChg>
        <pc:picChg chg="add mod">
          <ac:chgData name="Tomomasa Fujiwara" userId="773db4682fb361c6" providerId="LiveId" clId="{C09CF71B-1889-4BC6-9550-6E386CDF0EC8}" dt="2020-02-13T02:08:05.659" v="590" actId="1076"/>
          <ac:picMkLst>
            <pc:docMk/>
            <pc:sldMk cId="547380081" sldId="289"/>
            <ac:picMk id="22" creationId="{4ED72C83-5082-4DDC-BE34-86AA9474706E}"/>
          </ac:picMkLst>
        </pc:picChg>
        <pc:cxnChg chg="add mod">
          <ac:chgData name="Tomomasa Fujiwara" userId="773db4682fb361c6" providerId="LiveId" clId="{C09CF71B-1889-4BC6-9550-6E386CDF0EC8}" dt="2020-02-13T02:06:09.522" v="550" actId="1076"/>
          <ac:cxnSpMkLst>
            <pc:docMk/>
            <pc:sldMk cId="547380081" sldId="289"/>
            <ac:cxnSpMk id="15" creationId="{2F7F7016-2BAA-4962-A703-9470A32C6ADF}"/>
          </ac:cxnSpMkLst>
        </pc:cxnChg>
        <pc:cxnChg chg="add mod">
          <ac:chgData name="Tomomasa Fujiwara" userId="773db4682fb361c6" providerId="LiveId" clId="{C09CF71B-1889-4BC6-9550-6E386CDF0EC8}" dt="2020-02-13T02:10:10.021" v="608" actId="1037"/>
          <ac:cxnSpMkLst>
            <pc:docMk/>
            <pc:sldMk cId="547380081" sldId="289"/>
            <ac:cxnSpMk id="17" creationId="{F366F57E-36D4-42EB-A89C-34D6CFB7A98A}"/>
          </ac:cxnSpMkLst>
        </pc:cxnChg>
      </pc:sldChg>
      <pc:sldChg chg="addSp modSp add">
        <pc:chgData name="Tomomasa Fujiwara" userId="773db4682fb361c6" providerId="LiveId" clId="{C09CF71B-1889-4BC6-9550-6E386CDF0EC8}" dt="2020-02-13T02:23:44.858" v="623" actId="14100"/>
        <pc:sldMkLst>
          <pc:docMk/>
          <pc:sldMk cId="4147456808" sldId="290"/>
        </pc:sldMkLst>
        <pc:spChg chg="mod">
          <ac:chgData name="Tomomasa Fujiwara" userId="773db4682fb361c6" providerId="LiveId" clId="{C09CF71B-1889-4BC6-9550-6E386CDF0EC8}" dt="2020-02-13T02:14:45.768" v="612"/>
          <ac:spMkLst>
            <pc:docMk/>
            <pc:sldMk cId="4147456808" sldId="290"/>
            <ac:spMk id="2" creationId="{A462B061-2AAA-49FF-A7A9-0FD76BE4C85C}"/>
          </ac:spMkLst>
        </pc:spChg>
        <pc:spChg chg="mod">
          <ac:chgData name="Tomomasa Fujiwara" userId="773db4682fb361c6" providerId="LiveId" clId="{C09CF71B-1889-4BC6-9550-6E386CDF0EC8}" dt="2020-02-13T02:23:44.858" v="623" actId="14100"/>
          <ac:spMkLst>
            <pc:docMk/>
            <pc:sldMk cId="4147456808" sldId="290"/>
            <ac:spMk id="3" creationId="{02F991D0-44A7-425D-8278-341B248842CD}"/>
          </ac:spMkLst>
        </pc:spChg>
        <pc:picChg chg="add mod modCrop">
          <ac:chgData name="Tomomasa Fujiwara" userId="773db4682fb361c6" providerId="LiveId" clId="{C09CF71B-1889-4BC6-9550-6E386CDF0EC8}" dt="2020-02-13T02:23:40.757" v="622" actId="14100"/>
          <ac:picMkLst>
            <pc:docMk/>
            <pc:sldMk cId="4147456808" sldId="290"/>
            <ac:picMk id="7" creationId="{A1552F54-50F6-430A-9131-04B32ABE462C}"/>
          </ac:picMkLst>
        </pc:picChg>
      </pc:sldChg>
      <pc:sldChg chg="modSp add">
        <pc:chgData name="Tomomasa Fujiwara" userId="773db4682fb361c6" providerId="LiveId" clId="{C09CF71B-1889-4BC6-9550-6E386CDF0EC8}" dt="2020-02-13T03:41:15.828" v="947" actId="20577"/>
        <pc:sldMkLst>
          <pc:docMk/>
          <pc:sldMk cId="2921655372" sldId="291"/>
        </pc:sldMkLst>
        <pc:spChg chg="mod">
          <ac:chgData name="Tomomasa Fujiwara" userId="773db4682fb361c6" providerId="LiveId" clId="{C09CF71B-1889-4BC6-9550-6E386CDF0EC8}" dt="2020-02-13T03:40:09.892" v="875" actId="20577"/>
          <ac:spMkLst>
            <pc:docMk/>
            <pc:sldMk cId="2921655372" sldId="291"/>
            <ac:spMk id="2" creationId="{74988851-983B-4217-ACCD-E40D6373F19A}"/>
          </ac:spMkLst>
        </pc:spChg>
        <pc:spChg chg="mod">
          <ac:chgData name="Tomomasa Fujiwara" userId="773db4682fb361c6" providerId="LiveId" clId="{C09CF71B-1889-4BC6-9550-6E386CDF0EC8}" dt="2020-02-13T03:41:15.828" v="947" actId="20577"/>
          <ac:spMkLst>
            <pc:docMk/>
            <pc:sldMk cId="2921655372" sldId="291"/>
            <ac:spMk id="3" creationId="{8F23FD09-5433-4E9E-81F6-4B63DC7D5693}"/>
          </ac:spMkLst>
        </pc:spChg>
      </pc:sldChg>
      <pc:sldChg chg="addSp delSp modSp add ord">
        <pc:chgData name="Tomomasa Fujiwara" userId="773db4682fb361c6" providerId="LiveId" clId="{C09CF71B-1889-4BC6-9550-6E386CDF0EC8}" dt="2020-02-13T03:31:01.024" v="700"/>
        <pc:sldMkLst>
          <pc:docMk/>
          <pc:sldMk cId="3432234710" sldId="292"/>
        </pc:sldMkLst>
        <pc:spChg chg="mod">
          <ac:chgData name="Tomomasa Fujiwara" userId="773db4682fb361c6" providerId="LiveId" clId="{C09CF71B-1889-4BC6-9550-6E386CDF0EC8}" dt="2020-02-13T02:27:54.793" v="646" actId="20577"/>
          <ac:spMkLst>
            <pc:docMk/>
            <pc:sldMk cId="3432234710" sldId="292"/>
            <ac:spMk id="2" creationId="{0BE652A4-B875-4756-B770-AE3A541AB4F8}"/>
          </ac:spMkLst>
        </pc:spChg>
        <pc:spChg chg="mod">
          <ac:chgData name="Tomomasa Fujiwara" userId="773db4682fb361c6" providerId="LiveId" clId="{C09CF71B-1889-4BC6-9550-6E386CDF0EC8}" dt="2020-02-13T03:29:55.787" v="697" actId="20577"/>
          <ac:spMkLst>
            <pc:docMk/>
            <pc:sldMk cId="3432234710" sldId="292"/>
            <ac:spMk id="3" creationId="{053B42E9-4A6E-4DB9-8A84-22363545CBD8}"/>
          </ac:spMkLst>
        </pc:spChg>
        <pc:spChg chg="add del">
          <ac:chgData name="Tomomasa Fujiwara" userId="773db4682fb361c6" providerId="LiveId" clId="{C09CF71B-1889-4BC6-9550-6E386CDF0EC8}" dt="2020-02-13T02:31:28.310" v="652" actId="21"/>
          <ac:spMkLst>
            <pc:docMk/>
            <pc:sldMk cId="3432234710" sldId="292"/>
            <ac:spMk id="6" creationId="{38DA9780-2CC6-4C7C-ADE0-1EB800D74897}"/>
          </ac:spMkLst>
        </pc:spChg>
        <pc:spChg chg="add del">
          <ac:chgData name="Tomomasa Fujiwara" userId="773db4682fb361c6" providerId="LiveId" clId="{C09CF71B-1889-4BC6-9550-6E386CDF0EC8}" dt="2020-02-13T02:32:03.778" v="654" actId="21"/>
          <ac:spMkLst>
            <pc:docMk/>
            <pc:sldMk cId="3432234710" sldId="292"/>
            <ac:spMk id="7" creationId="{21EB58B0-B110-4A84-A7FB-9A67EE83107F}"/>
          </ac:spMkLst>
        </pc:spChg>
        <pc:picChg chg="add mod modCrop">
          <ac:chgData name="Tomomasa Fujiwara" userId="773db4682fb361c6" providerId="LiveId" clId="{C09CF71B-1889-4BC6-9550-6E386CDF0EC8}" dt="2020-02-13T02:33:23.426" v="661" actId="14100"/>
          <ac:picMkLst>
            <pc:docMk/>
            <pc:sldMk cId="3432234710" sldId="292"/>
            <ac:picMk id="9" creationId="{BD6B8685-AFF8-4E45-AF3A-E819CA32DD79}"/>
          </ac:picMkLst>
        </pc:picChg>
      </pc:sldChg>
      <pc:sldChg chg="addSp modSp add ord">
        <pc:chgData name="Tomomasa Fujiwara" userId="773db4682fb361c6" providerId="LiveId" clId="{C09CF71B-1889-4BC6-9550-6E386CDF0EC8}" dt="2020-02-13T03:37:18.513" v="829" actId="20577"/>
        <pc:sldMkLst>
          <pc:docMk/>
          <pc:sldMk cId="1723186769" sldId="293"/>
        </pc:sldMkLst>
        <pc:spChg chg="mod">
          <ac:chgData name="Tomomasa Fujiwara" userId="773db4682fb361c6" providerId="LiveId" clId="{C09CF71B-1889-4BC6-9550-6E386CDF0EC8}" dt="2020-02-13T03:30:48.473" v="699"/>
          <ac:spMkLst>
            <pc:docMk/>
            <pc:sldMk cId="1723186769" sldId="293"/>
            <ac:spMk id="2" creationId="{F7025ECF-E412-46C3-898E-7828C1537BA4}"/>
          </ac:spMkLst>
        </pc:spChg>
        <pc:spChg chg="mod">
          <ac:chgData name="Tomomasa Fujiwara" userId="773db4682fb361c6" providerId="LiveId" clId="{C09CF71B-1889-4BC6-9550-6E386CDF0EC8}" dt="2020-02-13T03:37:18.513" v="829" actId="20577"/>
          <ac:spMkLst>
            <pc:docMk/>
            <pc:sldMk cId="1723186769" sldId="293"/>
            <ac:spMk id="3" creationId="{D3548125-39AD-4B1E-AFD4-45973F49BAB4}"/>
          </ac:spMkLst>
        </pc:spChg>
        <pc:picChg chg="add mod modCrop">
          <ac:chgData name="Tomomasa Fujiwara" userId="773db4682fb361c6" providerId="LiveId" clId="{C09CF71B-1889-4BC6-9550-6E386CDF0EC8}" dt="2020-02-13T03:33:59.861" v="734" actId="14100"/>
          <ac:picMkLst>
            <pc:docMk/>
            <pc:sldMk cId="1723186769" sldId="293"/>
            <ac:picMk id="7" creationId="{B0BFCCD4-366D-4767-8C4C-7F7C99B41714}"/>
          </ac:picMkLst>
        </pc:picChg>
      </pc:sldChg>
      <pc:sldChg chg="addSp modSp add">
        <pc:chgData name="Tomomasa Fujiwara" userId="773db4682fb361c6" providerId="LiveId" clId="{C09CF71B-1889-4BC6-9550-6E386CDF0EC8}" dt="2020-02-13T03:50:56.447" v="951" actId="1076"/>
        <pc:sldMkLst>
          <pc:docMk/>
          <pc:sldMk cId="1365237902" sldId="294"/>
        </pc:sldMkLst>
        <pc:picChg chg="add mod">
          <ac:chgData name="Tomomasa Fujiwara" userId="773db4682fb361c6" providerId="LiveId" clId="{C09CF71B-1889-4BC6-9550-6E386CDF0EC8}" dt="2020-02-13T03:50:56.447" v="951" actId="1076"/>
          <ac:picMkLst>
            <pc:docMk/>
            <pc:sldMk cId="1365237902" sldId="294"/>
            <ac:picMk id="6" creationId="{018F694E-B5F0-467F-895D-9306ADD18A3A}"/>
          </ac:picMkLst>
        </pc:picChg>
      </pc:sldChg>
      <pc:sldChg chg="addSp delSp modSp add">
        <pc:chgData name="Tomomasa Fujiwara" userId="773db4682fb361c6" providerId="LiveId" clId="{C09CF71B-1889-4BC6-9550-6E386CDF0EC8}" dt="2020-02-13T04:56:32.702" v="961" actId="20577"/>
        <pc:sldMkLst>
          <pc:docMk/>
          <pc:sldMk cId="2166304825" sldId="295"/>
        </pc:sldMkLst>
        <pc:spChg chg="del">
          <ac:chgData name="Tomomasa Fujiwara" userId="773db4682fb361c6" providerId="LiveId" clId="{C09CF71B-1889-4BC6-9550-6E386CDF0EC8}" dt="2020-02-13T04:56:26.840" v="954"/>
          <ac:spMkLst>
            <pc:docMk/>
            <pc:sldMk cId="2166304825" sldId="295"/>
            <ac:spMk id="4" creationId="{DEF0AD58-6B8C-42FD-9890-4D7183147ACB}"/>
          </ac:spMkLst>
        </pc:spChg>
        <pc:spChg chg="add mod">
          <ac:chgData name="Tomomasa Fujiwara" userId="773db4682fb361c6" providerId="LiveId" clId="{C09CF71B-1889-4BC6-9550-6E386CDF0EC8}" dt="2020-02-13T04:56:32.702" v="961" actId="20577"/>
          <ac:spMkLst>
            <pc:docMk/>
            <pc:sldMk cId="2166304825" sldId="295"/>
            <ac:spMk id="5" creationId="{E399F865-9B86-43FA-AA1E-FE63118D441A}"/>
          </ac:spMkLst>
        </pc:spChg>
        <pc:spChg chg="add mod">
          <ac:chgData name="Tomomasa Fujiwara" userId="773db4682fb361c6" providerId="LiveId" clId="{C09CF71B-1889-4BC6-9550-6E386CDF0EC8}" dt="2020-02-13T04:56:26.840" v="954"/>
          <ac:spMkLst>
            <pc:docMk/>
            <pc:sldMk cId="2166304825" sldId="295"/>
            <ac:spMk id="6" creationId="{678142F8-41BA-4722-8809-C3F8D3577D3B}"/>
          </ac:spMkLst>
        </pc:spChg>
      </pc:sldChg>
    </pc:docChg>
  </pc:docChgLst>
  <pc:docChgLst>
    <pc:chgData name="Fujiwara Tomomasa" userId="773db4682fb361c6" providerId="LiveId" clId="{B1791F55-F1FA-4933-8080-30A750366E05}"/>
    <pc:docChg chg="undo custSel addSld modSld sldOrd addSection delSection modSection modNotesMaster">
      <pc:chgData name="Fujiwara Tomomasa" userId="773db4682fb361c6" providerId="LiveId" clId="{B1791F55-F1FA-4933-8080-30A750366E05}" dt="2020-02-12T17:29:11.818" v="1865" actId="1038"/>
      <pc:docMkLst>
        <pc:docMk/>
      </pc:docMkLst>
      <pc:sldChg chg="modSp">
        <pc:chgData name="Fujiwara Tomomasa" userId="773db4682fb361c6" providerId="LiveId" clId="{B1791F55-F1FA-4933-8080-30A750366E05}" dt="2020-02-12T16:14:46.654" v="819" actId="20577"/>
        <pc:sldMkLst>
          <pc:docMk/>
          <pc:sldMk cId="1483602276" sldId="256"/>
        </pc:sldMkLst>
        <pc:spChg chg="mod">
          <ac:chgData name="Fujiwara Tomomasa" userId="773db4682fb361c6" providerId="LiveId" clId="{B1791F55-F1FA-4933-8080-30A750366E05}" dt="2020-02-12T16:02:15.025" v="314" actId="113"/>
          <ac:spMkLst>
            <pc:docMk/>
            <pc:sldMk cId="1483602276" sldId="256"/>
            <ac:spMk id="2" creationId="{842F955B-75AC-46EB-BDB6-23213101AFED}"/>
          </ac:spMkLst>
        </pc:spChg>
        <pc:spChg chg="mod">
          <ac:chgData name="Fujiwara Tomomasa" userId="773db4682fb361c6" providerId="LiveId" clId="{B1791F55-F1FA-4933-8080-30A750366E05}" dt="2020-02-12T15:51:47.674" v="288" actId="1076"/>
          <ac:spMkLst>
            <pc:docMk/>
            <pc:sldMk cId="1483602276" sldId="256"/>
            <ac:spMk id="3" creationId="{2A0D7912-1DF4-4C8F-BDAE-33091F001ABD}"/>
          </ac:spMkLst>
        </pc:spChg>
        <pc:spChg chg="mod">
          <ac:chgData name="Fujiwara Tomomasa" userId="773db4682fb361c6" providerId="LiveId" clId="{B1791F55-F1FA-4933-8080-30A750366E05}" dt="2020-02-12T16:14:46.654" v="819" actId="20577"/>
          <ac:spMkLst>
            <pc:docMk/>
            <pc:sldMk cId="1483602276" sldId="256"/>
            <ac:spMk id="4" creationId="{97D70431-75AA-4591-977C-AD7BA217EF5C}"/>
          </ac:spMkLst>
        </pc:spChg>
      </pc:sldChg>
      <pc:sldChg chg="addSp delSp modSp add">
        <pc:chgData name="Fujiwara Tomomasa" userId="773db4682fb361c6" providerId="LiveId" clId="{B1791F55-F1FA-4933-8080-30A750366E05}" dt="2020-02-09T15:46:12.063" v="5" actId="14100"/>
        <pc:sldMkLst>
          <pc:docMk/>
          <pc:sldMk cId="3081451165" sldId="257"/>
        </pc:sldMkLst>
        <pc:spChg chg="del">
          <ac:chgData name="Fujiwara Tomomasa" userId="773db4682fb361c6" providerId="LiveId" clId="{B1791F55-F1FA-4933-8080-30A750366E05}" dt="2020-02-09T15:46:00.377" v="1"/>
          <ac:spMkLst>
            <pc:docMk/>
            <pc:sldMk cId="3081451165" sldId="257"/>
            <ac:spMk id="2" creationId="{F307596F-8767-4087-9FD5-CA14687F38EE}"/>
          </ac:spMkLst>
        </pc:spChg>
        <pc:spChg chg="del">
          <ac:chgData name="Fujiwara Tomomasa" userId="773db4682fb361c6" providerId="LiveId" clId="{B1791F55-F1FA-4933-8080-30A750366E05}" dt="2020-02-09T15:46:00.377" v="1"/>
          <ac:spMkLst>
            <pc:docMk/>
            <pc:sldMk cId="3081451165" sldId="257"/>
            <ac:spMk id="3" creationId="{1468011D-11AF-4492-8D68-B15136AEE89D}"/>
          </ac:spMkLst>
        </pc:spChg>
        <pc:spChg chg="add mod">
          <ac:chgData name="Fujiwara Tomomasa" userId="773db4682fb361c6" providerId="LiveId" clId="{B1791F55-F1FA-4933-8080-30A750366E05}" dt="2020-02-09T15:46:00.377" v="1"/>
          <ac:spMkLst>
            <pc:docMk/>
            <pc:sldMk cId="3081451165" sldId="257"/>
            <ac:spMk id="7" creationId="{00242FEC-DADB-40D4-A90C-44B87E89F7D0}"/>
          </ac:spMkLst>
        </pc:spChg>
        <pc:picChg chg="add mod">
          <ac:chgData name="Fujiwara Tomomasa" userId="773db4682fb361c6" providerId="LiveId" clId="{B1791F55-F1FA-4933-8080-30A750366E05}" dt="2020-02-09T15:46:12.063" v="5" actId="14100"/>
          <ac:picMkLst>
            <pc:docMk/>
            <pc:sldMk cId="3081451165" sldId="257"/>
            <ac:picMk id="8" creationId="{F0AB7D37-7A1A-477E-B4EF-4101146E2073}"/>
          </ac:picMkLst>
        </pc:picChg>
      </pc:sldChg>
      <pc:sldChg chg="addSp modSp add">
        <pc:chgData name="Fujiwara Tomomasa" userId="773db4682fb361c6" providerId="LiveId" clId="{B1791F55-F1FA-4933-8080-30A750366E05}" dt="2020-02-09T15:56:02.287" v="33"/>
        <pc:sldMkLst>
          <pc:docMk/>
          <pc:sldMk cId="2487461124" sldId="258"/>
        </pc:sldMkLst>
        <pc:picChg chg="add mod">
          <ac:chgData name="Fujiwara Tomomasa" userId="773db4682fb361c6" providerId="LiveId" clId="{B1791F55-F1FA-4933-8080-30A750366E05}" dt="2020-02-09T15:56:02.287" v="33"/>
          <ac:picMkLst>
            <pc:docMk/>
            <pc:sldMk cId="2487461124" sldId="258"/>
            <ac:picMk id="5" creationId="{F165A688-2558-4DFB-AA2F-E2A91EF661DD}"/>
          </ac:picMkLst>
        </pc:picChg>
      </pc:sldChg>
      <pc:sldChg chg="addSp modSp add">
        <pc:chgData name="Fujiwara Tomomasa" userId="773db4682fb361c6" providerId="LiveId" clId="{B1791F55-F1FA-4933-8080-30A750366E05}" dt="2020-02-09T15:50:37.916" v="19" actId="14100"/>
        <pc:sldMkLst>
          <pc:docMk/>
          <pc:sldMk cId="2602844881" sldId="259"/>
        </pc:sldMkLst>
        <pc:picChg chg="add mod">
          <ac:chgData name="Fujiwara Tomomasa" userId="773db4682fb361c6" providerId="LiveId" clId="{B1791F55-F1FA-4933-8080-30A750366E05}" dt="2020-02-09T15:50:37.916" v="19" actId="14100"/>
          <ac:picMkLst>
            <pc:docMk/>
            <pc:sldMk cId="2602844881" sldId="259"/>
            <ac:picMk id="5" creationId="{AF376B01-4C23-45E4-82D1-FA12B880A5A1}"/>
          </ac:picMkLst>
        </pc:picChg>
      </pc:sldChg>
      <pc:sldChg chg="addSp modSp add">
        <pc:chgData name="Fujiwara Tomomasa" userId="773db4682fb361c6" providerId="LiveId" clId="{B1791F55-F1FA-4933-8080-30A750366E05}" dt="2020-02-12T15:54:37.597" v="289" actId="1076"/>
        <pc:sldMkLst>
          <pc:docMk/>
          <pc:sldMk cId="4043709311" sldId="260"/>
        </pc:sldMkLst>
        <pc:picChg chg="add mod">
          <ac:chgData name="Fujiwara Tomomasa" userId="773db4682fb361c6" providerId="LiveId" clId="{B1791F55-F1FA-4933-8080-30A750366E05}" dt="2020-02-12T15:54:37.597" v="289" actId="1076"/>
          <ac:picMkLst>
            <pc:docMk/>
            <pc:sldMk cId="4043709311" sldId="260"/>
            <ac:picMk id="5" creationId="{BE45261B-2935-45C9-A8E3-2A7E02F78B8A}"/>
          </ac:picMkLst>
        </pc:picChg>
      </pc:sldChg>
      <pc:sldChg chg="addSp modSp add">
        <pc:chgData name="Fujiwara Tomomasa" userId="773db4682fb361c6" providerId="LiveId" clId="{B1791F55-F1FA-4933-8080-30A750366E05}" dt="2020-02-09T15:56:22.679" v="34"/>
        <pc:sldMkLst>
          <pc:docMk/>
          <pc:sldMk cId="1999322207" sldId="261"/>
        </pc:sldMkLst>
        <pc:picChg chg="add mod">
          <ac:chgData name="Fujiwara Tomomasa" userId="773db4682fb361c6" providerId="LiveId" clId="{B1791F55-F1FA-4933-8080-30A750366E05}" dt="2020-02-09T15:56:22.679" v="34"/>
          <ac:picMkLst>
            <pc:docMk/>
            <pc:sldMk cId="1999322207" sldId="261"/>
            <ac:picMk id="5" creationId="{1E91E9A1-DF7F-42E0-B0DE-4DA11FEF71A1}"/>
          </ac:picMkLst>
        </pc:picChg>
      </pc:sldChg>
      <pc:sldChg chg="addSp modSp add ord">
        <pc:chgData name="Fujiwara Tomomasa" userId="773db4682fb361c6" providerId="LiveId" clId="{B1791F55-F1FA-4933-8080-30A750366E05}" dt="2020-02-09T15:55:46.825" v="32"/>
        <pc:sldMkLst>
          <pc:docMk/>
          <pc:sldMk cId="3255092670" sldId="262"/>
        </pc:sldMkLst>
        <pc:picChg chg="add mod">
          <ac:chgData name="Fujiwara Tomomasa" userId="773db4682fb361c6" providerId="LiveId" clId="{B1791F55-F1FA-4933-8080-30A750366E05}" dt="2020-02-09T15:55:46.825" v="32"/>
          <ac:picMkLst>
            <pc:docMk/>
            <pc:sldMk cId="3255092670" sldId="262"/>
            <ac:picMk id="5" creationId="{9265D320-ED66-4B54-9D6F-460BD08F3665}"/>
          </ac:picMkLst>
        </pc:picChg>
      </pc:sldChg>
      <pc:sldChg chg="addSp modSp add">
        <pc:chgData name="Fujiwara Tomomasa" userId="773db4682fb361c6" providerId="LiveId" clId="{B1791F55-F1FA-4933-8080-30A750366E05}" dt="2020-02-10T04:07:06.887" v="67"/>
        <pc:sldMkLst>
          <pc:docMk/>
          <pc:sldMk cId="30709843" sldId="263"/>
        </pc:sldMkLst>
        <pc:picChg chg="add mod">
          <ac:chgData name="Fujiwara Tomomasa" userId="773db4682fb361c6" providerId="LiveId" clId="{B1791F55-F1FA-4933-8080-30A750366E05}" dt="2020-02-10T04:07:06.887" v="67"/>
          <ac:picMkLst>
            <pc:docMk/>
            <pc:sldMk cId="30709843" sldId="263"/>
            <ac:picMk id="5" creationId="{A09A71F6-9645-41B1-AAF8-3962FBC1C3E6}"/>
          </ac:picMkLst>
        </pc:picChg>
      </pc:sldChg>
      <pc:sldChg chg="addSp modSp add">
        <pc:chgData name="Fujiwara Tomomasa" userId="773db4682fb361c6" providerId="LiveId" clId="{B1791F55-F1FA-4933-8080-30A750366E05}" dt="2020-02-10T04:10:12.125" v="72"/>
        <pc:sldMkLst>
          <pc:docMk/>
          <pc:sldMk cId="3194833848" sldId="264"/>
        </pc:sldMkLst>
        <pc:picChg chg="add mod">
          <ac:chgData name="Fujiwara Tomomasa" userId="773db4682fb361c6" providerId="LiveId" clId="{B1791F55-F1FA-4933-8080-30A750366E05}" dt="2020-02-10T04:10:12.125" v="72"/>
          <ac:picMkLst>
            <pc:docMk/>
            <pc:sldMk cId="3194833848" sldId="264"/>
            <ac:picMk id="5" creationId="{8756BECD-FECF-4A46-9171-CF2B3CA565E4}"/>
          </ac:picMkLst>
        </pc:picChg>
      </pc:sldChg>
      <pc:sldChg chg="addSp modSp add">
        <pc:chgData name="Fujiwara Tomomasa" userId="773db4682fb361c6" providerId="LiveId" clId="{B1791F55-F1FA-4933-8080-30A750366E05}" dt="2020-02-10T04:11:36.686" v="75" actId="14100"/>
        <pc:sldMkLst>
          <pc:docMk/>
          <pc:sldMk cId="709292599" sldId="265"/>
        </pc:sldMkLst>
        <pc:picChg chg="add mod">
          <ac:chgData name="Fujiwara Tomomasa" userId="773db4682fb361c6" providerId="LiveId" clId="{B1791F55-F1FA-4933-8080-30A750366E05}" dt="2020-02-10T04:11:36.686" v="75" actId="14100"/>
          <ac:picMkLst>
            <pc:docMk/>
            <pc:sldMk cId="709292599" sldId="265"/>
            <ac:picMk id="5" creationId="{3B171666-D660-4762-961E-54F5C673747B}"/>
          </ac:picMkLst>
        </pc:picChg>
      </pc:sldChg>
      <pc:sldChg chg="addSp modSp add">
        <pc:chgData name="Fujiwara Tomomasa" userId="773db4682fb361c6" providerId="LiveId" clId="{B1791F55-F1FA-4933-8080-30A750366E05}" dt="2020-02-10T04:13:08.380" v="78" actId="14100"/>
        <pc:sldMkLst>
          <pc:docMk/>
          <pc:sldMk cId="2581949145" sldId="266"/>
        </pc:sldMkLst>
        <pc:picChg chg="add mod">
          <ac:chgData name="Fujiwara Tomomasa" userId="773db4682fb361c6" providerId="LiveId" clId="{B1791F55-F1FA-4933-8080-30A750366E05}" dt="2020-02-10T04:13:08.380" v="78" actId="14100"/>
          <ac:picMkLst>
            <pc:docMk/>
            <pc:sldMk cId="2581949145" sldId="266"/>
            <ac:picMk id="5" creationId="{135764CD-A06D-4307-9FC8-8160B675B99F}"/>
          </ac:picMkLst>
        </pc:picChg>
      </pc:sldChg>
      <pc:sldChg chg="addSp delSp modSp add">
        <pc:chgData name="Fujiwara Tomomasa" userId="773db4682fb361c6" providerId="LiveId" clId="{B1791F55-F1FA-4933-8080-30A750366E05}" dt="2020-02-10T04:18:11.057" v="92" actId="14100"/>
        <pc:sldMkLst>
          <pc:docMk/>
          <pc:sldMk cId="1958973542" sldId="267"/>
        </pc:sldMkLst>
        <pc:picChg chg="del">
          <ac:chgData name="Fujiwara Tomomasa" userId="773db4682fb361c6" providerId="LiveId" clId="{B1791F55-F1FA-4933-8080-30A750366E05}" dt="2020-02-10T04:13:35.120" v="83" actId="21"/>
          <ac:picMkLst>
            <pc:docMk/>
            <pc:sldMk cId="1958973542" sldId="267"/>
            <ac:picMk id="5" creationId="{135764CD-A06D-4307-9FC8-8160B675B99F}"/>
          </ac:picMkLst>
        </pc:picChg>
        <pc:picChg chg="add mod">
          <ac:chgData name="Fujiwara Tomomasa" userId="773db4682fb361c6" providerId="LiveId" clId="{B1791F55-F1FA-4933-8080-30A750366E05}" dt="2020-02-10T04:18:11.057" v="92" actId="14100"/>
          <ac:picMkLst>
            <pc:docMk/>
            <pc:sldMk cId="1958973542" sldId="267"/>
            <ac:picMk id="6" creationId="{8F78DE30-83A4-4A2C-9FB1-F7C6B30DB8ED}"/>
          </ac:picMkLst>
        </pc:picChg>
      </pc:sldChg>
      <pc:sldChg chg="addSp delSp modSp add ord">
        <pc:chgData name="Fujiwara Tomomasa" userId="773db4682fb361c6" providerId="LiveId" clId="{B1791F55-F1FA-4933-8080-30A750366E05}" dt="2020-02-10T04:15:35.859" v="89"/>
        <pc:sldMkLst>
          <pc:docMk/>
          <pc:sldMk cId="4059176870" sldId="268"/>
        </pc:sldMkLst>
        <pc:picChg chg="del">
          <ac:chgData name="Fujiwara Tomomasa" userId="773db4682fb361c6" providerId="LiveId" clId="{B1791F55-F1FA-4933-8080-30A750366E05}" dt="2020-02-10T04:13:39.162" v="84" actId="21"/>
          <ac:picMkLst>
            <pc:docMk/>
            <pc:sldMk cId="4059176870" sldId="268"/>
            <ac:picMk id="5" creationId="{135764CD-A06D-4307-9FC8-8160B675B99F}"/>
          </ac:picMkLst>
        </pc:picChg>
        <pc:picChg chg="add mod">
          <ac:chgData name="Fujiwara Tomomasa" userId="773db4682fb361c6" providerId="LiveId" clId="{B1791F55-F1FA-4933-8080-30A750366E05}" dt="2020-02-10T04:15:31.726" v="87" actId="14100"/>
          <ac:picMkLst>
            <pc:docMk/>
            <pc:sldMk cId="4059176870" sldId="268"/>
            <ac:picMk id="6" creationId="{3C66EA52-B05B-48AF-9E4E-9D26B930B90A}"/>
          </ac:picMkLst>
        </pc:picChg>
      </pc:sldChg>
      <pc:sldChg chg="addSp modSp add">
        <pc:chgData name="Fujiwara Tomomasa" userId="773db4682fb361c6" providerId="LiveId" clId="{B1791F55-F1FA-4933-8080-30A750366E05}" dt="2020-02-12T15:38:12.805" v="107" actId="1076"/>
        <pc:sldMkLst>
          <pc:docMk/>
          <pc:sldMk cId="4171331642" sldId="269"/>
        </pc:sldMkLst>
        <pc:picChg chg="add mod">
          <ac:chgData name="Fujiwara Tomomasa" userId="773db4682fb361c6" providerId="LiveId" clId="{B1791F55-F1FA-4933-8080-30A750366E05}" dt="2020-02-12T15:38:12.805" v="107" actId="1076"/>
          <ac:picMkLst>
            <pc:docMk/>
            <pc:sldMk cId="4171331642" sldId="269"/>
            <ac:picMk id="6" creationId="{180C0578-2EDF-460E-8938-3590B697F936}"/>
          </ac:picMkLst>
        </pc:picChg>
      </pc:sldChg>
      <pc:sldChg chg="addSp modSp add">
        <pc:chgData name="Fujiwara Tomomasa" userId="773db4682fb361c6" providerId="LiveId" clId="{B1791F55-F1FA-4933-8080-30A750366E05}" dt="2020-02-12T15:38:08.086" v="106" actId="1076"/>
        <pc:sldMkLst>
          <pc:docMk/>
          <pc:sldMk cId="582367547" sldId="270"/>
        </pc:sldMkLst>
        <pc:picChg chg="add mod">
          <ac:chgData name="Fujiwara Tomomasa" userId="773db4682fb361c6" providerId="LiveId" clId="{B1791F55-F1FA-4933-8080-30A750366E05}" dt="2020-02-12T15:38:08.086" v="106" actId="1076"/>
          <ac:picMkLst>
            <pc:docMk/>
            <pc:sldMk cId="582367547" sldId="270"/>
            <ac:picMk id="6" creationId="{9814BFD4-A96B-4814-80C8-76C2C8341DA1}"/>
          </ac:picMkLst>
        </pc:picChg>
      </pc:sldChg>
      <pc:sldChg chg="addSp modSp add">
        <pc:chgData name="Fujiwara Tomomasa" userId="773db4682fb361c6" providerId="LiveId" clId="{B1791F55-F1FA-4933-8080-30A750366E05}" dt="2020-02-12T15:38:40.775" v="114" actId="1076"/>
        <pc:sldMkLst>
          <pc:docMk/>
          <pc:sldMk cId="1481180310" sldId="271"/>
        </pc:sldMkLst>
        <pc:picChg chg="add mod">
          <ac:chgData name="Fujiwara Tomomasa" userId="773db4682fb361c6" providerId="LiveId" clId="{B1791F55-F1FA-4933-8080-30A750366E05}" dt="2020-02-12T15:38:40.775" v="114" actId="1076"/>
          <ac:picMkLst>
            <pc:docMk/>
            <pc:sldMk cId="1481180310" sldId="271"/>
            <ac:picMk id="6" creationId="{E6FEADFA-60BF-4C95-849E-4A90DEC8D8C5}"/>
          </ac:picMkLst>
        </pc:picChg>
      </pc:sldChg>
      <pc:sldChg chg="addSp modSp add">
        <pc:chgData name="Fujiwara Tomomasa" userId="773db4682fb361c6" providerId="LiveId" clId="{B1791F55-F1FA-4933-8080-30A750366E05}" dt="2020-02-12T15:39:27.032" v="123" actId="1076"/>
        <pc:sldMkLst>
          <pc:docMk/>
          <pc:sldMk cId="3546037439" sldId="272"/>
        </pc:sldMkLst>
        <pc:picChg chg="add mod">
          <ac:chgData name="Fujiwara Tomomasa" userId="773db4682fb361c6" providerId="LiveId" clId="{B1791F55-F1FA-4933-8080-30A750366E05}" dt="2020-02-12T15:39:27.032" v="123" actId="1076"/>
          <ac:picMkLst>
            <pc:docMk/>
            <pc:sldMk cId="3546037439" sldId="272"/>
            <ac:picMk id="6" creationId="{684901FC-F775-4B89-B7EF-BE489F7207F0}"/>
          </ac:picMkLst>
        </pc:picChg>
      </pc:sldChg>
      <pc:sldChg chg="addSp modSp add">
        <pc:chgData name="Fujiwara Tomomasa" userId="773db4682fb361c6" providerId="LiveId" clId="{B1791F55-F1FA-4933-8080-30A750366E05}" dt="2020-02-12T16:11:55.616" v="758" actId="1076"/>
        <pc:sldMkLst>
          <pc:docMk/>
          <pc:sldMk cId="1532775362" sldId="273"/>
        </pc:sldMkLst>
        <pc:spChg chg="mod">
          <ac:chgData name="Fujiwara Tomomasa" userId="773db4682fb361c6" providerId="LiveId" clId="{B1791F55-F1FA-4933-8080-30A750366E05}" dt="2020-02-12T16:01:33.909" v="313"/>
          <ac:spMkLst>
            <pc:docMk/>
            <pc:sldMk cId="1532775362" sldId="273"/>
            <ac:spMk id="2" creationId="{6306FDFF-CE63-4EDE-8DD9-9AF8F63A9BE6}"/>
          </ac:spMkLst>
        </pc:spChg>
        <pc:spChg chg="mod">
          <ac:chgData name="Fujiwara Tomomasa" userId="773db4682fb361c6" providerId="LiveId" clId="{B1791F55-F1FA-4933-8080-30A750366E05}" dt="2020-02-12T16:11:23.191" v="755" actId="113"/>
          <ac:spMkLst>
            <pc:docMk/>
            <pc:sldMk cId="1532775362" sldId="273"/>
            <ac:spMk id="3" creationId="{1B62D876-6A8A-4E90-BB97-1015994FDCA0}"/>
          </ac:spMkLst>
        </pc:spChg>
        <pc:picChg chg="add mod">
          <ac:chgData name="Fujiwara Tomomasa" userId="773db4682fb361c6" providerId="LiveId" clId="{B1791F55-F1FA-4933-8080-30A750366E05}" dt="2020-02-12T16:11:55.616" v="758" actId="1076"/>
          <ac:picMkLst>
            <pc:docMk/>
            <pc:sldMk cId="1532775362" sldId="273"/>
            <ac:picMk id="6" creationId="{CDB7477C-0096-4437-B237-F0D0B4A94649}"/>
          </ac:picMkLst>
        </pc:picChg>
      </pc:sldChg>
      <pc:sldChg chg="addSp delSp modSp add">
        <pc:chgData name="Fujiwara Tomomasa" userId="773db4682fb361c6" providerId="LiveId" clId="{B1791F55-F1FA-4933-8080-30A750366E05}" dt="2020-02-12T16:41:32.543" v="1056" actId="20577"/>
        <pc:sldMkLst>
          <pc:docMk/>
          <pc:sldMk cId="923354391" sldId="274"/>
        </pc:sldMkLst>
        <pc:spChg chg="mod">
          <ac:chgData name="Fujiwara Tomomasa" userId="773db4682fb361c6" providerId="LiveId" clId="{B1791F55-F1FA-4933-8080-30A750366E05}" dt="2020-02-12T16:14:08.605" v="812" actId="947"/>
          <ac:spMkLst>
            <pc:docMk/>
            <pc:sldMk cId="923354391" sldId="274"/>
            <ac:spMk id="2" creationId="{AABC1587-7AC7-4358-9A04-158115B07031}"/>
          </ac:spMkLst>
        </pc:spChg>
        <pc:spChg chg="mod">
          <ac:chgData name="Fujiwara Tomomasa" userId="773db4682fb361c6" providerId="LiveId" clId="{B1791F55-F1FA-4933-8080-30A750366E05}" dt="2020-02-12T16:15:31.003" v="867" actId="20577"/>
          <ac:spMkLst>
            <pc:docMk/>
            <pc:sldMk cId="923354391" sldId="274"/>
            <ac:spMk id="3" creationId="{E4BDDEE3-101E-4A7C-B093-BA28016E5E8A}"/>
          </ac:spMkLst>
        </pc:spChg>
        <pc:spChg chg="add mod">
          <ac:chgData name="Fujiwara Tomomasa" userId="773db4682fb361c6" providerId="LiveId" clId="{B1791F55-F1FA-4933-8080-30A750366E05}" dt="2020-02-12T16:40:51.576" v="1042" actId="14100"/>
          <ac:spMkLst>
            <pc:docMk/>
            <pc:sldMk cId="923354391" sldId="274"/>
            <ac:spMk id="8" creationId="{8A66DE1F-807E-432E-AB13-4F22A5C217F6}"/>
          </ac:spMkLst>
        </pc:spChg>
        <pc:spChg chg="add mod">
          <ac:chgData name="Fujiwara Tomomasa" userId="773db4682fb361c6" providerId="LiveId" clId="{B1791F55-F1FA-4933-8080-30A750366E05}" dt="2020-02-12T16:40:55.516" v="1043" actId="14100"/>
          <ac:spMkLst>
            <pc:docMk/>
            <pc:sldMk cId="923354391" sldId="274"/>
            <ac:spMk id="9" creationId="{ABDB1B07-43F8-4046-9BF0-AC174E2F8800}"/>
          </ac:spMkLst>
        </pc:spChg>
        <pc:spChg chg="add mod">
          <ac:chgData name="Fujiwara Tomomasa" userId="773db4682fb361c6" providerId="LiveId" clId="{B1791F55-F1FA-4933-8080-30A750366E05}" dt="2020-02-12T16:41:13.836" v="1050" actId="20577"/>
          <ac:spMkLst>
            <pc:docMk/>
            <pc:sldMk cId="923354391" sldId="274"/>
            <ac:spMk id="10" creationId="{8D70EAEF-775E-4181-83F1-1DF1556174FD}"/>
          </ac:spMkLst>
        </pc:spChg>
        <pc:spChg chg="add mod">
          <ac:chgData name="Fujiwara Tomomasa" userId="773db4682fb361c6" providerId="LiveId" clId="{B1791F55-F1FA-4933-8080-30A750366E05}" dt="2020-02-12T16:41:32.543" v="1056" actId="20577"/>
          <ac:spMkLst>
            <pc:docMk/>
            <pc:sldMk cId="923354391" sldId="274"/>
            <ac:spMk id="11" creationId="{8D0EE9AC-DC70-4D93-9260-15DA9C44F646}"/>
          </ac:spMkLst>
        </pc:spChg>
        <pc:picChg chg="add del mod">
          <ac:chgData name="Fujiwara Tomomasa" userId="773db4682fb361c6" providerId="LiveId" clId="{B1791F55-F1FA-4933-8080-30A750366E05}" dt="2020-02-12T16:09:40.277" v="656" actId="21"/>
          <ac:picMkLst>
            <pc:docMk/>
            <pc:sldMk cId="923354391" sldId="274"/>
            <ac:picMk id="6" creationId="{B60AEF2C-1133-43F8-9382-79A6DD987160}"/>
          </ac:picMkLst>
        </pc:picChg>
        <pc:picChg chg="add mod">
          <ac:chgData name="Fujiwara Tomomasa" userId="773db4682fb361c6" providerId="LiveId" clId="{B1791F55-F1FA-4933-8080-30A750366E05}" dt="2020-02-12T16:41:04.056" v="1046" actId="1076"/>
          <ac:picMkLst>
            <pc:docMk/>
            <pc:sldMk cId="923354391" sldId="274"/>
            <ac:picMk id="7" creationId="{E5955583-4100-4F7C-95E3-A9A887FC1CDC}"/>
          </ac:picMkLst>
        </pc:picChg>
      </pc:sldChg>
      <pc:sldChg chg="addSp modSp add">
        <pc:chgData name="Fujiwara Tomomasa" userId="773db4682fb361c6" providerId="LiveId" clId="{B1791F55-F1FA-4933-8080-30A750366E05}" dt="2020-02-12T16:33:56.045" v="955" actId="255"/>
        <pc:sldMkLst>
          <pc:docMk/>
          <pc:sldMk cId="2685629300" sldId="275"/>
        </pc:sldMkLst>
        <pc:spChg chg="mod">
          <ac:chgData name="Fujiwara Tomomasa" userId="773db4682fb361c6" providerId="LiveId" clId="{B1791F55-F1FA-4933-8080-30A750366E05}" dt="2020-02-12T16:19:20.531" v="891"/>
          <ac:spMkLst>
            <pc:docMk/>
            <pc:sldMk cId="2685629300" sldId="275"/>
            <ac:spMk id="2" creationId="{AABC1587-7AC7-4358-9A04-158115B07031}"/>
          </ac:spMkLst>
        </pc:spChg>
        <pc:spChg chg="mod">
          <ac:chgData name="Fujiwara Tomomasa" userId="773db4682fb361c6" providerId="LiveId" clId="{B1791F55-F1FA-4933-8080-30A750366E05}" dt="2020-02-12T16:33:56.045" v="955" actId="255"/>
          <ac:spMkLst>
            <pc:docMk/>
            <pc:sldMk cId="2685629300" sldId="275"/>
            <ac:spMk id="3" creationId="{E4BDDEE3-101E-4A7C-B093-BA28016E5E8A}"/>
          </ac:spMkLst>
        </pc:spChg>
        <pc:picChg chg="add mod">
          <ac:chgData name="Fujiwara Tomomasa" userId="773db4682fb361c6" providerId="LiveId" clId="{B1791F55-F1FA-4933-8080-30A750366E05}" dt="2020-02-12T16:19:34.130" v="894" actId="14100"/>
          <ac:picMkLst>
            <pc:docMk/>
            <pc:sldMk cId="2685629300" sldId="275"/>
            <ac:picMk id="6" creationId="{17D24B6E-228E-4CF7-9374-BC9AFACC9DAE}"/>
          </ac:picMkLst>
        </pc:picChg>
      </pc:sldChg>
      <pc:sldChg chg="addSp delSp modSp add">
        <pc:chgData name="Fujiwara Tomomasa" userId="773db4682fb361c6" providerId="LiveId" clId="{B1791F55-F1FA-4933-8080-30A750366E05}" dt="2020-02-12T17:07:05.516" v="1122" actId="1076"/>
        <pc:sldMkLst>
          <pc:docMk/>
          <pc:sldMk cId="2734171709" sldId="276"/>
        </pc:sldMkLst>
        <pc:spChg chg="mod">
          <ac:chgData name="Fujiwara Tomomasa" userId="773db4682fb361c6" providerId="LiveId" clId="{B1791F55-F1FA-4933-8080-30A750366E05}" dt="2020-02-12T16:49:43.310" v="1072" actId="20577"/>
          <ac:spMkLst>
            <pc:docMk/>
            <pc:sldMk cId="2734171709" sldId="276"/>
            <ac:spMk id="2" creationId="{AABC1587-7AC7-4358-9A04-158115B07031}"/>
          </ac:spMkLst>
        </pc:spChg>
        <pc:spChg chg="mod">
          <ac:chgData name="Fujiwara Tomomasa" userId="773db4682fb361c6" providerId="LiveId" clId="{B1791F55-F1FA-4933-8080-30A750366E05}" dt="2020-02-12T16:49:40.648" v="1068" actId="20577"/>
          <ac:spMkLst>
            <pc:docMk/>
            <pc:sldMk cId="2734171709" sldId="276"/>
            <ac:spMk id="3" creationId="{E4BDDEE3-101E-4A7C-B093-BA28016E5E8A}"/>
          </ac:spMkLst>
        </pc:spChg>
        <pc:spChg chg="add del">
          <ac:chgData name="Fujiwara Tomomasa" userId="773db4682fb361c6" providerId="LiveId" clId="{B1791F55-F1FA-4933-8080-30A750366E05}" dt="2020-02-12T16:49:50.132" v="1074"/>
          <ac:spMkLst>
            <pc:docMk/>
            <pc:sldMk cId="2734171709" sldId="276"/>
            <ac:spMk id="6" creationId="{3A649975-83FC-4286-A0BA-E2E23B20AFA9}"/>
          </ac:spMkLst>
        </pc:spChg>
        <pc:picChg chg="add mod">
          <ac:chgData name="Fujiwara Tomomasa" userId="773db4682fb361c6" providerId="LiveId" clId="{B1791F55-F1FA-4933-8080-30A750366E05}" dt="2020-02-12T17:07:05.516" v="1122" actId="1076"/>
          <ac:picMkLst>
            <pc:docMk/>
            <pc:sldMk cId="2734171709" sldId="276"/>
            <ac:picMk id="7" creationId="{081BE9F4-5555-4972-ACE6-D98EB3957200}"/>
          </ac:picMkLst>
        </pc:picChg>
      </pc:sldChg>
      <pc:sldChg chg="addSp modSp add">
        <pc:chgData name="Fujiwara Tomomasa" userId="773db4682fb361c6" providerId="LiveId" clId="{B1791F55-F1FA-4933-8080-30A750366E05}" dt="2020-02-12T17:04:42.204" v="1118" actId="14100"/>
        <pc:sldMkLst>
          <pc:docMk/>
          <pc:sldMk cId="2719171606" sldId="277"/>
        </pc:sldMkLst>
        <pc:spChg chg="mod">
          <ac:chgData name="Fujiwara Tomomasa" userId="773db4682fb361c6" providerId="LiveId" clId="{B1791F55-F1FA-4933-8080-30A750366E05}" dt="2020-02-12T16:50:41.539" v="1080" actId="20577"/>
          <ac:spMkLst>
            <pc:docMk/>
            <pc:sldMk cId="2719171606" sldId="277"/>
            <ac:spMk id="2" creationId="{AABC1587-7AC7-4358-9A04-158115B07031}"/>
          </ac:spMkLst>
        </pc:spChg>
        <pc:spChg chg="mod">
          <ac:chgData name="Fujiwara Tomomasa" userId="773db4682fb361c6" providerId="LiveId" clId="{B1791F55-F1FA-4933-8080-30A750366E05}" dt="2020-02-12T16:51:09.020" v="1099" actId="20577"/>
          <ac:spMkLst>
            <pc:docMk/>
            <pc:sldMk cId="2719171606" sldId="277"/>
            <ac:spMk id="3" creationId="{E4BDDEE3-101E-4A7C-B093-BA28016E5E8A}"/>
          </ac:spMkLst>
        </pc:spChg>
        <pc:picChg chg="add mod">
          <ac:chgData name="Fujiwara Tomomasa" userId="773db4682fb361c6" providerId="LiveId" clId="{B1791F55-F1FA-4933-8080-30A750366E05}" dt="2020-02-12T17:04:42.204" v="1118" actId="14100"/>
          <ac:picMkLst>
            <pc:docMk/>
            <pc:sldMk cId="2719171606" sldId="277"/>
            <ac:picMk id="6" creationId="{B3D3C955-1F11-40B0-8CA2-DE28CB52D53A}"/>
          </ac:picMkLst>
        </pc:picChg>
      </pc:sldChg>
      <pc:sldChg chg="addSp delSp modSp add">
        <pc:chgData name="Fujiwara Tomomasa" userId="773db4682fb361c6" providerId="LiveId" clId="{B1791F55-F1FA-4933-8080-30A750366E05}" dt="2020-02-12T17:07:54.627" v="1125" actId="21"/>
        <pc:sldMkLst>
          <pc:docMk/>
          <pc:sldMk cId="2692979437" sldId="278"/>
        </pc:sldMkLst>
        <pc:spChg chg="mod">
          <ac:chgData name="Fujiwara Tomomasa" userId="773db4682fb361c6" providerId="LiveId" clId="{B1791F55-F1FA-4933-8080-30A750366E05}" dt="2020-02-12T16:51:29.614" v="1115" actId="20577"/>
          <ac:spMkLst>
            <pc:docMk/>
            <pc:sldMk cId="2692979437" sldId="278"/>
            <ac:spMk id="2" creationId="{AABC1587-7AC7-4358-9A04-158115B07031}"/>
          </ac:spMkLst>
        </pc:spChg>
        <pc:spChg chg="mod">
          <ac:chgData name="Fujiwara Tomomasa" userId="773db4682fb361c6" providerId="LiveId" clId="{B1791F55-F1FA-4933-8080-30A750366E05}" dt="2020-02-12T16:51:23.547" v="1107" actId="20577"/>
          <ac:spMkLst>
            <pc:docMk/>
            <pc:sldMk cId="2692979437" sldId="278"/>
            <ac:spMk id="3" creationId="{E4BDDEE3-101E-4A7C-B093-BA28016E5E8A}"/>
          </ac:spMkLst>
        </pc:spChg>
        <pc:spChg chg="add del">
          <ac:chgData name="Fujiwara Tomomasa" userId="773db4682fb361c6" providerId="LiveId" clId="{B1791F55-F1FA-4933-8080-30A750366E05}" dt="2020-02-12T16:50:56.476" v="1089"/>
          <ac:spMkLst>
            <pc:docMk/>
            <pc:sldMk cId="2692979437" sldId="278"/>
            <ac:spMk id="6" creationId="{B6DBD896-ACF0-4B4A-8CCF-9D6867D22EF9}"/>
          </ac:spMkLst>
        </pc:spChg>
        <pc:spChg chg="add del">
          <ac:chgData name="Fujiwara Tomomasa" userId="773db4682fb361c6" providerId="LiveId" clId="{B1791F55-F1FA-4933-8080-30A750366E05}" dt="2020-02-12T16:51:01.964" v="1091"/>
          <ac:spMkLst>
            <pc:docMk/>
            <pc:sldMk cId="2692979437" sldId="278"/>
            <ac:spMk id="7" creationId="{6CEF8265-C171-4E08-A0B6-F8E279F83B66}"/>
          </ac:spMkLst>
        </pc:spChg>
        <pc:graphicFrameChg chg="add del modGraphic">
          <ac:chgData name="Fujiwara Tomomasa" userId="773db4682fb361c6" providerId="LiveId" clId="{B1791F55-F1FA-4933-8080-30A750366E05}" dt="2020-02-12T17:07:54.627" v="1125" actId="21"/>
          <ac:graphicFrameMkLst>
            <pc:docMk/>
            <pc:sldMk cId="2692979437" sldId="278"/>
            <ac:graphicFrameMk id="10" creationId="{D24761EB-D681-4260-9C70-A9B5C39B41DD}"/>
          </ac:graphicFrameMkLst>
        </pc:graphicFrameChg>
        <pc:picChg chg="add mod">
          <ac:chgData name="Fujiwara Tomomasa" userId="773db4682fb361c6" providerId="LiveId" clId="{B1791F55-F1FA-4933-8080-30A750366E05}" dt="2020-02-12T17:06:48.621" v="1121" actId="14100"/>
          <ac:picMkLst>
            <pc:docMk/>
            <pc:sldMk cId="2692979437" sldId="278"/>
            <ac:picMk id="8" creationId="{14BC1168-0FE5-4B72-A018-FBA70647B70E}"/>
          </ac:picMkLst>
        </pc:picChg>
      </pc:sldChg>
      <pc:sldChg chg="addSp modSp add">
        <pc:chgData name="Fujiwara Tomomasa" userId="773db4682fb361c6" providerId="LiveId" clId="{B1791F55-F1FA-4933-8080-30A750366E05}" dt="2020-02-12T17:17:08.476" v="1370" actId="1076"/>
        <pc:sldMkLst>
          <pc:docMk/>
          <pc:sldMk cId="2849803726" sldId="279"/>
        </pc:sldMkLst>
        <pc:spChg chg="mod">
          <ac:chgData name="Fujiwara Tomomasa" userId="773db4682fb361c6" providerId="LiveId" clId="{B1791F55-F1FA-4933-8080-30A750366E05}" dt="2020-02-12T17:08:18.820" v="1161" actId="20577"/>
          <ac:spMkLst>
            <pc:docMk/>
            <pc:sldMk cId="2849803726" sldId="279"/>
            <ac:spMk id="2" creationId="{C16BC20C-2896-4282-A955-7C417A9FDBAC}"/>
          </ac:spMkLst>
        </pc:spChg>
        <pc:spChg chg="mod">
          <ac:chgData name="Fujiwara Tomomasa" userId="773db4682fb361c6" providerId="LiveId" clId="{B1791F55-F1FA-4933-8080-30A750366E05}" dt="2020-02-12T17:16:58.012" v="1368" actId="20577"/>
          <ac:spMkLst>
            <pc:docMk/>
            <pc:sldMk cId="2849803726" sldId="279"/>
            <ac:spMk id="3" creationId="{77FFC8A8-C2F0-4A7B-B5DD-9B898E496EC5}"/>
          </ac:spMkLst>
        </pc:spChg>
        <pc:spChg chg="add mod">
          <ac:chgData name="Fujiwara Tomomasa" userId="773db4682fb361c6" providerId="LiveId" clId="{B1791F55-F1FA-4933-8080-30A750366E05}" dt="2020-02-12T17:15:23.943" v="1293" actId="1076"/>
          <ac:spMkLst>
            <pc:docMk/>
            <pc:sldMk cId="2849803726" sldId="279"/>
            <ac:spMk id="10" creationId="{AC4C7F86-F24C-4E34-867C-8D17B8D114EE}"/>
          </ac:spMkLst>
        </pc:spChg>
        <pc:spChg chg="add mod">
          <ac:chgData name="Fujiwara Tomomasa" userId="773db4682fb361c6" providerId="LiveId" clId="{B1791F55-F1FA-4933-8080-30A750366E05}" dt="2020-02-12T17:15:58.378" v="1305" actId="1076"/>
          <ac:spMkLst>
            <pc:docMk/>
            <pc:sldMk cId="2849803726" sldId="279"/>
            <ac:spMk id="11" creationId="{977587DD-A19E-43E6-95DD-408A549EBBCC}"/>
          </ac:spMkLst>
        </pc:spChg>
        <pc:spChg chg="add">
          <ac:chgData name="Fujiwara Tomomasa" userId="773db4682fb361c6" providerId="LiveId" clId="{B1791F55-F1FA-4933-8080-30A750366E05}" dt="2020-02-12T17:15:54.366" v="1304"/>
          <ac:spMkLst>
            <pc:docMk/>
            <pc:sldMk cId="2849803726" sldId="279"/>
            <ac:spMk id="12" creationId="{6241EB23-B039-4C2D-A743-4046D81E8CA5}"/>
          </ac:spMkLst>
        </pc:spChg>
        <pc:spChg chg="add mod">
          <ac:chgData name="Fujiwara Tomomasa" userId="773db4682fb361c6" providerId="LiveId" clId="{B1791F55-F1FA-4933-8080-30A750366E05}" dt="2020-02-12T17:16:19.868" v="1311" actId="1076"/>
          <ac:spMkLst>
            <pc:docMk/>
            <pc:sldMk cId="2849803726" sldId="279"/>
            <ac:spMk id="13" creationId="{BF07B214-E98F-49BD-B0F4-0477987EFA02}"/>
          </ac:spMkLst>
        </pc:spChg>
        <pc:picChg chg="add mod modCrop">
          <ac:chgData name="Fujiwara Tomomasa" userId="773db4682fb361c6" providerId="LiveId" clId="{B1791F55-F1FA-4933-8080-30A750366E05}" dt="2020-02-12T17:12:17.854" v="1218" actId="1076"/>
          <ac:picMkLst>
            <pc:docMk/>
            <pc:sldMk cId="2849803726" sldId="279"/>
            <ac:picMk id="6" creationId="{BFECB4BE-F59D-45C0-9E9C-3D4673BE3585}"/>
          </ac:picMkLst>
        </pc:picChg>
        <pc:picChg chg="add mod">
          <ac:chgData name="Fujiwara Tomomasa" userId="773db4682fb361c6" providerId="LiveId" clId="{B1791F55-F1FA-4933-8080-30A750366E05}" dt="2020-02-12T17:12:15.177" v="1217" actId="1076"/>
          <ac:picMkLst>
            <pc:docMk/>
            <pc:sldMk cId="2849803726" sldId="279"/>
            <ac:picMk id="7" creationId="{D3179FE3-BB80-4914-A9F7-BCB8596244BE}"/>
          </ac:picMkLst>
        </pc:picChg>
        <pc:picChg chg="add mod">
          <ac:chgData name="Fujiwara Tomomasa" userId="773db4682fb361c6" providerId="LiveId" clId="{B1791F55-F1FA-4933-8080-30A750366E05}" dt="2020-02-12T17:16:13.709" v="1309" actId="1076"/>
          <ac:picMkLst>
            <pc:docMk/>
            <pc:sldMk cId="2849803726" sldId="279"/>
            <ac:picMk id="8" creationId="{D2186B10-4C8F-4BF3-B6BD-B4F1C7F06A9D}"/>
          </ac:picMkLst>
        </pc:picChg>
        <pc:picChg chg="add mod">
          <ac:chgData name="Fujiwara Tomomasa" userId="773db4682fb361c6" providerId="LiveId" clId="{B1791F55-F1FA-4933-8080-30A750366E05}" dt="2020-02-12T17:17:08.476" v="1370" actId="1076"/>
          <ac:picMkLst>
            <pc:docMk/>
            <pc:sldMk cId="2849803726" sldId="279"/>
            <ac:picMk id="9" creationId="{E3DB2969-29FC-41D1-BBFB-0E14101335B4}"/>
          </ac:picMkLst>
        </pc:picChg>
      </pc:sldChg>
      <pc:sldChg chg="addSp delSp modSp add">
        <pc:chgData name="Fujiwara Tomomasa" userId="773db4682fb361c6" providerId="LiveId" clId="{B1791F55-F1FA-4933-8080-30A750366E05}" dt="2020-02-12T17:13:05.647" v="1224" actId="21"/>
        <pc:sldMkLst>
          <pc:docMk/>
          <pc:sldMk cId="3738201687" sldId="280"/>
        </pc:sldMkLst>
        <pc:spChg chg="mod">
          <ac:chgData name="Fujiwara Tomomasa" userId="773db4682fb361c6" providerId="LiveId" clId="{B1791F55-F1FA-4933-8080-30A750366E05}" dt="2020-02-12T17:09:17.230" v="1179"/>
          <ac:spMkLst>
            <pc:docMk/>
            <pc:sldMk cId="3738201687" sldId="280"/>
            <ac:spMk id="2" creationId="{4DD9B6DB-C31A-46F9-B61D-94DE1E988F29}"/>
          </ac:spMkLst>
        </pc:spChg>
        <pc:spChg chg="mod">
          <ac:chgData name="Fujiwara Tomomasa" userId="773db4682fb361c6" providerId="LiveId" clId="{B1791F55-F1FA-4933-8080-30A750366E05}" dt="2020-02-12T17:09:27.380" v="1184" actId="20577"/>
          <ac:spMkLst>
            <pc:docMk/>
            <pc:sldMk cId="3738201687" sldId="280"/>
            <ac:spMk id="3" creationId="{78D7B1C7-F802-4C45-85F6-19DF248C959B}"/>
          </ac:spMkLst>
        </pc:spChg>
        <pc:picChg chg="add del mod modCrop">
          <ac:chgData name="Fujiwara Tomomasa" userId="773db4682fb361c6" providerId="LiveId" clId="{B1791F55-F1FA-4933-8080-30A750366E05}" dt="2020-02-12T17:11:13.305" v="1203" actId="21"/>
          <ac:picMkLst>
            <pc:docMk/>
            <pc:sldMk cId="3738201687" sldId="280"/>
            <ac:picMk id="6" creationId="{B76808E7-6EF0-43B1-A35B-6658348A027A}"/>
          </ac:picMkLst>
        </pc:picChg>
        <pc:picChg chg="add del mod modCrop">
          <ac:chgData name="Fujiwara Tomomasa" userId="773db4682fb361c6" providerId="LiveId" clId="{B1791F55-F1FA-4933-8080-30A750366E05}" dt="2020-02-12T17:11:47.495" v="1211" actId="21"/>
          <ac:picMkLst>
            <pc:docMk/>
            <pc:sldMk cId="3738201687" sldId="280"/>
            <ac:picMk id="7" creationId="{8A8969E3-B917-437F-B517-9E6C7D6BCFAC}"/>
          </ac:picMkLst>
        </pc:picChg>
        <pc:picChg chg="add del mod modCrop">
          <ac:chgData name="Fujiwara Tomomasa" userId="773db4682fb361c6" providerId="LiveId" clId="{B1791F55-F1FA-4933-8080-30A750366E05}" dt="2020-02-12T17:13:05.647" v="1224" actId="21"/>
          <ac:picMkLst>
            <pc:docMk/>
            <pc:sldMk cId="3738201687" sldId="280"/>
            <ac:picMk id="8" creationId="{F031DF43-FE90-418D-9EAB-B541D484B68F}"/>
          </ac:picMkLst>
        </pc:picChg>
      </pc:sldChg>
      <pc:sldChg chg="add">
        <pc:chgData name="Fujiwara Tomomasa" userId="773db4682fb361c6" providerId="LiveId" clId="{B1791F55-F1FA-4933-8080-30A750366E05}" dt="2020-02-12T17:09:31.894" v="1185"/>
        <pc:sldMkLst>
          <pc:docMk/>
          <pc:sldMk cId="4203672192" sldId="281"/>
        </pc:sldMkLst>
      </pc:sldChg>
      <pc:sldChg chg="add">
        <pc:chgData name="Fujiwara Tomomasa" userId="773db4682fb361c6" providerId="LiveId" clId="{B1791F55-F1FA-4933-8080-30A750366E05}" dt="2020-02-12T17:09:33.659" v="1186"/>
        <pc:sldMkLst>
          <pc:docMk/>
          <pc:sldMk cId="3851901823" sldId="282"/>
        </pc:sldMkLst>
      </pc:sldChg>
      <pc:sldChg chg="add">
        <pc:chgData name="Fujiwara Tomomasa" userId="773db4682fb361c6" providerId="LiveId" clId="{B1791F55-F1FA-4933-8080-30A750366E05}" dt="2020-02-12T17:09:34.223" v="1187"/>
        <pc:sldMkLst>
          <pc:docMk/>
          <pc:sldMk cId="1057906949" sldId="283"/>
        </pc:sldMkLst>
      </pc:sldChg>
      <pc:sldChg chg="modSp add">
        <pc:chgData name="Fujiwara Tomomasa" userId="773db4682fb361c6" providerId="LiveId" clId="{B1791F55-F1FA-4933-8080-30A750366E05}" dt="2020-02-12T17:22:32.417" v="1730" actId="20577"/>
        <pc:sldMkLst>
          <pc:docMk/>
          <pc:sldMk cId="3605252641" sldId="284"/>
        </pc:sldMkLst>
        <pc:spChg chg="mod">
          <ac:chgData name="Fujiwara Tomomasa" userId="773db4682fb361c6" providerId="LiveId" clId="{B1791F55-F1FA-4933-8080-30A750366E05}" dt="2020-02-12T17:17:54.051" v="1380" actId="947"/>
          <ac:spMkLst>
            <pc:docMk/>
            <pc:sldMk cId="3605252641" sldId="284"/>
            <ac:spMk id="2" creationId="{852625A4-2B06-4EEB-8317-136EF550CA20}"/>
          </ac:spMkLst>
        </pc:spChg>
        <pc:spChg chg="mod">
          <ac:chgData name="Fujiwara Tomomasa" userId="773db4682fb361c6" providerId="LiveId" clId="{B1791F55-F1FA-4933-8080-30A750366E05}" dt="2020-02-12T17:22:32.417" v="1730" actId="20577"/>
          <ac:spMkLst>
            <pc:docMk/>
            <pc:sldMk cId="3605252641" sldId="284"/>
            <ac:spMk id="3" creationId="{4C6CC7D8-218C-4CA8-861F-FD1238D057DD}"/>
          </ac:spMkLst>
        </pc:spChg>
      </pc:sldChg>
      <pc:sldChg chg="addSp modSp add">
        <pc:chgData name="Fujiwara Tomomasa" userId="773db4682fb361c6" providerId="LiveId" clId="{B1791F55-F1FA-4933-8080-30A750366E05}" dt="2020-02-12T17:24:12.154" v="1771" actId="5793"/>
        <pc:sldMkLst>
          <pc:docMk/>
          <pc:sldMk cId="2893603909" sldId="285"/>
        </pc:sldMkLst>
        <pc:spChg chg="mod">
          <ac:chgData name="Fujiwara Tomomasa" userId="773db4682fb361c6" providerId="LiveId" clId="{B1791F55-F1FA-4933-8080-30A750366E05}" dt="2020-02-12T17:24:12.154" v="1771" actId="5793"/>
          <ac:spMkLst>
            <pc:docMk/>
            <pc:sldMk cId="2893603909" sldId="285"/>
            <ac:spMk id="2" creationId="{2B05DAD7-A89C-49E4-ACC3-8EF455EF8328}"/>
          </ac:spMkLst>
        </pc:spChg>
        <pc:spChg chg="mod">
          <ac:chgData name="Fujiwara Tomomasa" userId="773db4682fb361c6" providerId="LiveId" clId="{B1791F55-F1FA-4933-8080-30A750366E05}" dt="2020-02-12T17:23:33.381" v="1758" actId="14100"/>
          <ac:spMkLst>
            <pc:docMk/>
            <pc:sldMk cId="2893603909" sldId="285"/>
            <ac:spMk id="3" creationId="{C901CF49-83A1-48B7-B696-AD6E247F56F7}"/>
          </ac:spMkLst>
        </pc:spChg>
        <pc:picChg chg="add mod">
          <ac:chgData name="Fujiwara Tomomasa" userId="773db4682fb361c6" providerId="LiveId" clId="{B1791F55-F1FA-4933-8080-30A750366E05}" dt="2020-02-12T17:23:40.291" v="1759" actId="1076"/>
          <ac:picMkLst>
            <pc:docMk/>
            <pc:sldMk cId="2893603909" sldId="285"/>
            <ac:picMk id="6" creationId="{8BEE1F8B-3B88-457C-9229-A69445E163D9}"/>
          </ac:picMkLst>
        </pc:picChg>
      </pc:sldChg>
      <pc:sldChg chg="addSp modSp add">
        <pc:chgData name="Fujiwara Tomomasa" userId="773db4682fb361c6" providerId="LiveId" clId="{B1791F55-F1FA-4933-8080-30A750366E05}" dt="2020-02-12T17:25:33.721" v="1817" actId="14100"/>
        <pc:sldMkLst>
          <pc:docMk/>
          <pc:sldMk cId="3721927288" sldId="286"/>
        </pc:sldMkLst>
        <pc:spChg chg="mod">
          <ac:chgData name="Fujiwara Tomomasa" userId="773db4682fb361c6" providerId="LiveId" clId="{B1791F55-F1FA-4933-8080-30A750366E05}" dt="2020-02-12T17:24:20.589" v="1772"/>
          <ac:spMkLst>
            <pc:docMk/>
            <pc:sldMk cId="3721927288" sldId="286"/>
            <ac:spMk id="2" creationId="{293DE13C-2B28-46E9-830E-36A51DF3D4CA}"/>
          </ac:spMkLst>
        </pc:spChg>
        <pc:spChg chg="mod">
          <ac:chgData name="Fujiwara Tomomasa" userId="773db4682fb361c6" providerId="LiveId" clId="{B1791F55-F1FA-4933-8080-30A750366E05}" dt="2020-02-12T17:25:33.721" v="1817" actId="14100"/>
          <ac:spMkLst>
            <pc:docMk/>
            <pc:sldMk cId="3721927288" sldId="286"/>
            <ac:spMk id="3" creationId="{4E64E893-9B05-4A64-890B-1E3E4EEAB2FD}"/>
          </ac:spMkLst>
        </pc:spChg>
        <pc:picChg chg="add mod">
          <ac:chgData name="Fujiwara Tomomasa" userId="773db4682fb361c6" providerId="LiveId" clId="{B1791F55-F1FA-4933-8080-30A750366E05}" dt="2020-02-12T17:25:28.618" v="1816" actId="1076"/>
          <ac:picMkLst>
            <pc:docMk/>
            <pc:sldMk cId="3721927288" sldId="286"/>
            <ac:picMk id="6" creationId="{BFA1F070-76EB-4DA2-BA21-034065BC78B8}"/>
          </ac:picMkLst>
        </pc:picChg>
      </pc:sldChg>
      <pc:sldChg chg="addSp delSp modSp add">
        <pc:chgData name="Fujiwara Tomomasa" userId="773db4682fb361c6" providerId="LiveId" clId="{B1791F55-F1FA-4933-8080-30A750366E05}" dt="2020-02-12T17:29:11.818" v="1865" actId="1038"/>
        <pc:sldMkLst>
          <pc:docMk/>
          <pc:sldMk cId="3968984000" sldId="287"/>
        </pc:sldMkLst>
        <pc:spChg chg="mod">
          <ac:chgData name="Fujiwara Tomomasa" userId="773db4682fb361c6" providerId="LiveId" clId="{B1791F55-F1FA-4933-8080-30A750366E05}" dt="2020-02-12T17:26:38.604" v="1819"/>
          <ac:spMkLst>
            <pc:docMk/>
            <pc:sldMk cId="3968984000" sldId="287"/>
            <ac:spMk id="2" creationId="{97302063-31E0-4F48-91E5-24FD58E9B160}"/>
          </ac:spMkLst>
        </pc:spChg>
        <pc:spChg chg="mod">
          <ac:chgData name="Fujiwara Tomomasa" userId="773db4682fb361c6" providerId="LiveId" clId="{B1791F55-F1FA-4933-8080-30A750366E05}" dt="2020-02-12T17:27:09.198" v="1833" actId="14100"/>
          <ac:spMkLst>
            <pc:docMk/>
            <pc:sldMk cId="3968984000" sldId="287"/>
            <ac:spMk id="3" creationId="{F91849A0-A7FF-42E6-8D7E-C3F2DD0A113E}"/>
          </ac:spMkLst>
        </pc:spChg>
        <pc:spChg chg="add del mod">
          <ac:chgData name="Fujiwara Tomomasa" userId="773db4682fb361c6" providerId="LiveId" clId="{B1791F55-F1FA-4933-8080-30A750366E05}" dt="2020-02-12T17:28:10.751" v="1840" actId="21"/>
          <ac:spMkLst>
            <pc:docMk/>
            <pc:sldMk cId="3968984000" sldId="287"/>
            <ac:spMk id="7" creationId="{E0B18050-5716-4740-A742-826D5BEE4388}"/>
          </ac:spMkLst>
        </pc:spChg>
        <pc:spChg chg="add mod">
          <ac:chgData name="Fujiwara Tomomasa" userId="773db4682fb361c6" providerId="LiveId" clId="{B1791F55-F1FA-4933-8080-30A750366E05}" dt="2020-02-12T17:29:11.818" v="1865" actId="1038"/>
          <ac:spMkLst>
            <pc:docMk/>
            <pc:sldMk cId="3968984000" sldId="287"/>
            <ac:spMk id="8" creationId="{193461F0-C461-43BF-9DD1-02FE166ACBCB}"/>
          </ac:spMkLst>
        </pc:spChg>
        <pc:picChg chg="add mod">
          <ac:chgData name="Fujiwara Tomomasa" userId="773db4682fb361c6" providerId="LiveId" clId="{B1791F55-F1FA-4933-8080-30A750366E05}" dt="2020-02-12T17:28:52.739" v="1855" actId="1076"/>
          <ac:picMkLst>
            <pc:docMk/>
            <pc:sldMk cId="3968984000" sldId="287"/>
            <ac:picMk id="6" creationId="{B3F451A0-49F9-4BC4-B27C-83ADA2B70F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BA0E4-4A03-4CC2-847A-31F4F0C3EB94}" type="datetimeFigureOut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7D251-86F0-465F-B4AA-6FA37EA890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23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72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4656-A193-4A38-9CD9-2FA4E3639882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16758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0136-5491-441E-8C27-E5AE1735C489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4033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432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DC1-40ED-4724-832D-7329A713D18F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2278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4CD5-D46A-460C-9863-5050F8AC05F2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3323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AC9-A01C-4C57-936E-B503C177C780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628151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FBDA-BEB1-4237-81B0-0F46F5814F69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861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4656-A193-4A38-9CD9-2FA4E3639882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86219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8327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2EA4-CDB3-475F-A146-AC46281B893B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218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7DA15-9A62-4A81-B68D-08128998F8F5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41138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712-3181-4823-B073-7AE1781A9F2E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4460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1017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4148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B5DE-81AC-4631-9E3A-77D763A5B779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640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08-D3EC-42D2-8FDF-93511110CF12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648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3796-AA65-438E-8402-D8A41A7E163F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411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0136-5491-441E-8C27-E5AE1735C489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1674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DC1-40ED-4724-832D-7329A713D18F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061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4CD5-D46A-460C-9863-5050F8AC05F2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721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AC9-A01C-4C57-936E-B503C177C780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447730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FBDA-BEB1-4237-81B0-0F46F5814F69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53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2EA4-CDB3-475F-A146-AC46281B893B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84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7DA15-9A62-4A81-B68D-08128998F8F5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64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8209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712-3181-4823-B073-7AE1781A9F2E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64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8963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64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255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B5DE-81AC-4631-9E3A-77D763A5B779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83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08-D3EC-42D2-8FDF-93511110CF12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363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3796-AA65-438E-8402-D8A41A7E163F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50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E302F12-76AA-4720-A4D3-E0586FA3A745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059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fld id="{AE302F12-76AA-4720-A4D3-E0586FA3A745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371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2F955B-75AC-46EB-BDB6-23213101A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6000" b="0" dirty="0"/>
              <a:t>Status Report #14</a:t>
            </a:r>
            <a:endParaRPr kumimoji="1" lang="ja-JP" altLang="en-US" sz="6000" b="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0D7912-1DF4-4C8F-BDAE-33091F001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199" y="3937818"/>
            <a:ext cx="4114801" cy="1655762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2020. Feb 13 (Thu)</a:t>
            </a:r>
          </a:p>
          <a:p>
            <a:r>
              <a:rPr lang="en-US" altLang="ja-JP" sz="2000" dirty="0"/>
              <a:t>B4   FUJIWARA Tomomasa</a:t>
            </a:r>
            <a:endParaRPr kumimoji="1" lang="ja-JP" altLang="en-US" sz="20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7D70431-75AA-4591-977C-AD7BA217EF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Midterm presentation of B4 thesis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2000" b="1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solidFill>
                  <a:srgbClr val="001060"/>
                </a:solidFill>
              </a:rPr>
              <a:t>ToF: Cosmic-ray</a:t>
            </a:r>
            <a:endParaRPr lang="en-US" altLang="ja-JP" sz="2000" b="1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2000" b="1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ToF: Beam time data analysis</a:t>
            </a:r>
          </a:p>
          <a:p>
            <a:pPr marL="0" indent="0">
              <a:buNone/>
            </a:pPr>
            <a:endParaRPr kumimoji="1" lang="ja-JP" altLang="en-US" sz="2000" b="1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7172CE-FF2D-4AF1-B547-E0C176CE8E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60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7D17AF-466E-4256-B452-1B2AE8BC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ToF: Cosmic-ray –connection between scintillator to MPPC-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1FAF92-F8A7-4633-959A-6A214D08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Unmounted scintillator &amp; MPPC</a:t>
            </a:r>
            <a:r>
              <a:rPr lang="en-US" altLang="ja-JP" sz="1600" dirty="0"/>
              <a:t> </a:t>
            </a:r>
            <a:r>
              <a:rPr lang="ja-JP" altLang="en-US" sz="1600" dirty="0"/>
              <a:t>→ </a:t>
            </a:r>
            <a:r>
              <a:rPr kumimoji="1" lang="en-US" altLang="ja-JP" sz="1600" dirty="0"/>
              <a:t>Mount scin</a:t>
            </a:r>
            <a:r>
              <a:rPr lang="en-US" altLang="ja-JP" sz="1600" dirty="0"/>
              <a:t>tillators staggered 2~3mm</a:t>
            </a:r>
          </a:p>
          <a:p>
            <a:r>
              <a:rPr kumimoji="1" lang="en-US" altLang="ja-JP" sz="1600" dirty="0"/>
              <a:t>Check gain using β-ray source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08E68C-9679-476A-BDC6-83628665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F46032-0C05-4C31-8C91-0612E892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6EC8537-385D-41E6-A7EE-EC05A6016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32" y="1241646"/>
            <a:ext cx="4620768" cy="277246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40EAC44-90CB-4C52-B4D2-58639409F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1241646"/>
            <a:ext cx="4620768" cy="277246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BE3911D-E1BA-4CED-9A09-53117BC1E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32" y="4005714"/>
            <a:ext cx="4620768" cy="277246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0D37A8D-8209-4B85-A31E-3D8809574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4005714"/>
            <a:ext cx="4620768" cy="277246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082D98E-6385-42C4-BC26-B133A8A8504F}"/>
              </a:ext>
            </a:extLst>
          </p:cNvPr>
          <p:cNvSpPr/>
          <p:nvPr/>
        </p:nvSpPr>
        <p:spPr>
          <a:xfrm>
            <a:off x="2675300" y="2016876"/>
            <a:ext cx="1401680" cy="511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C4"/>
                </a:solidFill>
              </a:rPr>
              <a:t>R-1   -480mV</a:t>
            </a:r>
            <a:endParaRPr kumimoji="1" lang="ja-JP" altLang="en-US" dirty="0">
              <a:solidFill>
                <a:srgbClr val="FF00C4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64CDA85-C758-4A17-972B-46183D0F6B2F}"/>
              </a:ext>
            </a:extLst>
          </p:cNvPr>
          <p:cNvSpPr/>
          <p:nvPr/>
        </p:nvSpPr>
        <p:spPr>
          <a:xfrm>
            <a:off x="2675300" y="4849083"/>
            <a:ext cx="1401680" cy="511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C4"/>
                </a:solidFill>
              </a:rPr>
              <a:t>L-1   -300mV</a:t>
            </a:r>
            <a:endParaRPr kumimoji="1" lang="ja-JP" altLang="en-US" dirty="0">
              <a:solidFill>
                <a:srgbClr val="FF00C4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57EF73-DB39-44BC-8560-1D0B674CF69C}"/>
              </a:ext>
            </a:extLst>
          </p:cNvPr>
          <p:cNvSpPr/>
          <p:nvPr/>
        </p:nvSpPr>
        <p:spPr>
          <a:xfrm>
            <a:off x="7296068" y="4743435"/>
            <a:ext cx="1401680" cy="511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C4"/>
                </a:solidFill>
              </a:rPr>
              <a:t>L-2   -420mV</a:t>
            </a:r>
            <a:endParaRPr kumimoji="1" lang="ja-JP" altLang="en-US" dirty="0">
              <a:solidFill>
                <a:srgbClr val="FF00C4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E74FF1C-EC45-46A4-85C6-1070D10CB308}"/>
              </a:ext>
            </a:extLst>
          </p:cNvPr>
          <p:cNvSpPr/>
          <p:nvPr/>
        </p:nvSpPr>
        <p:spPr>
          <a:xfrm>
            <a:off x="7332564" y="2101926"/>
            <a:ext cx="1401680" cy="511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C4"/>
                </a:solidFill>
              </a:rPr>
              <a:t>R-2   -320mV</a:t>
            </a:r>
            <a:endParaRPr kumimoji="1" lang="ja-JP" altLang="en-US" dirty="0">
              <a:solidFill>
                <a:srgbClr val="FF00C4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4BD4245-40B2-42C5-810C-3B628DB2C23E}"/>
              </a:ext>
            </a:extLst>
          </p:cNvPr>
          <p:cNvCxnSpPr>
            <a:cxnSpLocks/>
          </p:cNvCxnSpPr>
          <p:nvPr/>
        </p:nvCxnSpPr>
        <p:spPr>
          <a:xfrm flipV="1">
            <a:off x="3009900" y="3071355"/>
            <a:ext cx="469268" cy="5220"/>
          </a:xfrm>
          <a:prstGeom prst="straightConnector1">
            <a:avLst/>
          </a:prstGeom>
          <a:ln>
            <a:solidFill>
              <a:srgbClr val="001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12FA703-2986-46A6-9470-924B85131ED5}"/>
              </a:ext>
            </a:extLst>
          </p:cNvPr>
          <p:cNvSpPr txBox="1"/>
          <p:nvPr/>
        </p:nvSpPr>
        <p:spPr>
          <a:xfrm>
            <a:off x="3043237" y="3086873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10.0 nsec</a:t>
            </a:r>
            <a:endParaRPr kumimoji="1" lang="ja-JP" altLang="en-US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9C155C1-CCF8-4960-B775-96848B6886F4}"/>
              </a:ext>
            </a:extLst>
          </p:cNvPr>
          <p:cNvCxnSpPr>
            <a:cxnSpLocks/>
          </p:cNvCxnSpPr>
          <p:nvPr/>
        </p:nvCxnSpPr>
        <p:spPr>
          <a:xfrm flipV="1">
            <a:off x="3494266" y="2796227"/>
            <a:ext cx="0" cy="280348"/>
          </a:xfrm>
          <a:prstGeom prst="straightConnector1">
            <a:avLst/>
          </a:prstGeom>
          <a:ln>
            <a:solidFill>
              <a:srgbClr val="001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9C492E6-1B40-486B-B331-C92AEB9A20B6}"/>
              </a:ext>
            </a:extLst>
          </p:cNvPr>
          <p:cNvSpPr txBox="1"/>
          <p:nvPr/>
        </p:nvSpPr>
        <p:spPr>
          <a:xfrm>
            <a:off x="3509366" y="2717540"/>
            <a:ext cx="96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100 mV</a:t>
            </a:r>
            <a:endParaRPr kumimoji="1" lang="ja-JP" altLang="en-US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27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06FDFF-CE63-4EDE-8DD9-9AF8F63A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ToF</a:t>
            </a:r>
            <a:r>
              <a:rPr lang="en-US" altLang="ja-JP" sz="2400" dirty="0"/>
              <a:t>: Beam time data analysis</a:t>
            </a:r>
            <a:endParaRPr kumimoji="1" lang="ja-JP" altLang="en-US" sz="2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62D876-6A8A-4E90-BB97-1015994FD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Checked Pedestal distribution for V</a:t>
            </a:r>
            <a:r>
              <a:rPr kumimoji="1" lang="en-US" altLang="ja-JP" sz="1800" baseline="-25000" dirty="0"/>
              <a:t>b</a:t>
            </a:r>
            <a:r>
              <a:rPr kumimoji="1" lang="en-US" altLang="ja-JP" sz="1800" dirty="0"/>
              <a:t>=44.7 V run</a:t>
            </a:r>
          </a:p>
          <a:p>
            <a:r>
              <a:rPr lang="en-US" altLang="ja-JP" sz="1800" dirty="0"/>
              <a:t>Pedestal dist. = QDC with TDC </a:t>
            </a:r>
            <a:r>
              <a:rPr lang="ja-JP" altLang="en-US" sz="1800" dirty="0"/>
              <a:t>≦ </a:t>
            </a:r>
            <a:r>
              <a:rPr lang="en-US" altLang="ja-JP" sz="1800" dirty="0"/>
              <a:t>0 at all readout</a:t>
            </a:r>
          </a:p>
          <a:p>
            <a:endParaRPr lang="en-US" altLang="ja-JP" sz="1800" dirty="0"/>
          </a:p>
          <a:p>
            <a:r>
              <a:rPr lang="en-US" altLang="ja-JP" sz="1800" dirty="0"/>
              <a:t>For run165</a:t>
            </a:r>
          </a:p>
          <a:p>
            <a:r>
              <a:rPr kumimoji="1" lang="en-US" altLang="ja-JP" sz="1800" dirty="0"/>
              <a:t>Decision of pedestal value</a:t>
            </a:r>
            <a:endParaRPr lang="en-US" altLang="ja-JP" sz="1800" dirty="0"/>
          </a:p>
          <a:p>
            <a:pPr marL="0" indent="0">
              <a:buNone/>
            </a:pPr>
            <a:r>
              <a:rPr kumimoji="1" lang="en-US" altLang="ja-JP" sz="1800" dirty="0"/>
              <a:t>   *Fit with gaus</a:t>
            </a:r>
            <a:r>
              <a:rPr lang="en-US" altLang="ja-JP" sz="1800" dirty="0"/>
              <a:t>sian </a:t>
            </a:r>
            <a:r>
              <a:rPr lang="ja-JP" altLang="en-US" sz="1800" dirty="0"/>
              <a:t>→ </a:t>
            </a:r>
            <a:r>
              <a:rPr lang="en-US" altLang="ja-JP" sz="1800" b="1" dirty="0"/>
              <a:t>μ =</a:t>
            </a:r>
            <a:r>
              <a:rPr lang="ja-JP" altLang="en-US" sz="1800" b="1" dirty="0"/>
              <a:t> </a:t>
            </a:r>
            <a:r>
              <a:rPr lang="en-US" altLang="ja-JP" sz="1800" b="1" dirty="0"/>
              <a:t>pedestal</a:t>
            </a:r>
            <a:endParaRPr kumimoji="1" lang="en-US" altLang="ja-JP" sz="1800" b="1" dirty="0"/>
          </a:p>
          <a:p>
            <a:pPr marL="0" indent="0">
              <a:buNone/>
            </a:pPr>
            <a:r>
              <a:rPr lang="en-US" altLang="ja-JP" sz="1800" b="1" dirty="0"/>
              <a:t>                                     σ = width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1E309E-F85F-4639-ACDF-E854EA6B7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DD6FDE-F9E0-4EFE-91B8-3FA29364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B7477C-0096-4437-B237-F0D0B4A9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42" y="1258366"/>
            <a:ext cx="7806515" cy="52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C1587-7AC7-4358-9A04-158115B0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Pedestal dist. of run0165 in log scale</a:t>
            </a:r>
            <a:endParaRPr kumimoji="1" lang="ja-JP" altLang="en-US" sz="2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DDEE3-101E-4A7C-B093-BA28016E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800" dirty="0"/>
              <a:t>In </a:t>
            </a:r>
            <a:r>
              <a:rPr kumimoji="1" lang="en-US" altLang="ja-JP" sz="1800" dirty="0"/>
              <a:t>log scale</a:t>
            </a:r>
          </a:p>
          <a:p>
            <a:r>
              <a:rPr kumimoji="1" lang="en-US" altLang="ja-JP" sz="1800" dirty="0"/>
              <a:t>There are tale distribution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268DF8-193A-4CE0-9CAD-70715446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9FEC3-6BCC-42CD-9A10-56BA4C97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955583-4100-4F7C-95E3-A9A887FC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5502" y="675661"/>
            <a:ext cx="8271206" cy="5680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A66DE1F-807E-432E-AB13-4F22A5C217F6}"/>
                  </a:ext>
                </a:extLst>
              </p:cNvPr>
              <p:cNvSpPr txBox="1"/>
              <p:nvPr/>
            </p:nvSpPr>
            <p:spPr>
              <a:xfrm>
                <a:off x="5638800" y="1572984"/>
                <a:ext cx="2329543" cy="33855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𝟓𝟕𝟐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𝟎𝟎𝟕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600" b="0" i="0" smtClean="0">
                          <a:latin typeface="Cambria Math" panose="02040503050406030204" pitchFamily="18" charset="0"/>
                        </a:rPr>
                        <m:t>ch</m:t>
                      </m:r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A66DE1F-807E-432E-AB13-4F22A5C21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572984"/>
                <a:ext cx="232954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BDB1B07-43F8-4046-9BF0-AC174E2F8800}"/>
                  </a:ext>
                </a:extLst>
              </p:cNvPr>
              <p:cNvSpPr txBox="1"/>
              <p:nvPr/>
            </p:nvSpPr>
            <p:spPr>
              <a:xfrm>
                <a:off x="9666514" y="1572984"/>
                <a:ext cx="2350194" cy="33855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𝟏𝟒𝟓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𝟎𝟎𝟕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600" b="0" i="0" smtClean="0">
                          <a:latin typeface="Cambria Math" panose="02040503050406030204" pitchFamily="18" charset="0"/>
                        </a:rPr>
                        <m:t>ch</m:t>
                      </m:r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BDB1B07-43F8-4046-9BF0-AC174E2F8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514" y="1572984"/>
                <a:ext cx="235019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70EAEF-775E-4181-83F1-1DF1556174FD}"/>
                  </a:ext>
                </a:extLst>
              </p:cNvPr>
              <p:cNvSpPr txBox="1"/>
              <p:nvPr/>
            </p:nvSpPr>
            <p:spPr>
              <a:xfrm>
                <a:off x="5638800" y="4468584"/>
                <a:ext cx="2329543" cy="33855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𝟐𝟕𝟒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𝟎𝟎𝟕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600" b="0" i="0" smtClean="0">
                          <a:latin typeface="Cambria Math" panose="02040503050406030204" pitchFamily="18" charset="0"/>
                        </a:rPr>
                        <m:t>ch</m:t>
                      </m:r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70EAEF-775E-4181-83F1-1DF155617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468584"/>
                <a:ext cx="232954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D0EE9AC-DC70-4D93-9260-15DA9C44F646}"/>
                  </a:ext>
                </a:extLst>
              </p:cNvPr>
              <p:cNvSpPr txBox="1"/>
              <p:nvPr/>
            </p:nvSpPr>
            <p:spPr>
              <a:xfrm>
                <a:off x="9960429" y="4597708"/>
                <a:ext cx="2231571" cy="33855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𝟑𝟎𝟔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𝟎𝟎𝟕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600" b="0" i="0" smtClean="0">
                          <a:latin typeface="Cambria Math" panose="02040503050406030204" pitchFamily="18" charset="0"/>
                        </a:rPr>
                        <m:t>ch</m:t>
                      </m:r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D0EE9AC-DC70-4D93-9260-15DA9C44F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429" y="4597708"/>
                <a:ext cx="223157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35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C1587-7AC7-4358-9A04-158115B0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prstClr val="white"/>
                </a:solidFill>
              </a:rPr>
              <a:t>Pedestal dist. of run0177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DDEE3-101E-4A7C-B093-BA28016E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run0177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268DF8-193A-4CE0-9CAD-70715446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9FEC3-6BCC-42CD-9A10-56BA4C97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81BE9F4-5555-4972-ACE6-D98EB395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29" y="540000"/>
            <a:ext cx="892617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7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C1587-7AC7-4358-9A04-158115B0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prstClr val="white"/>
                </a:solidFill>
              </a:rPr>
              <a:t>Pedestal dist. of run0179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DDEE3-101E-4A7C-B093-BA28016E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run0179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268DF8-193A-4CE0-9CAD-70715446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9FEC3-6BCC-42CD-9A10-56BA4C97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D3C955-1F11-40B0-8CA2-DE28CB52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61" y="540000"/>
            <a:ext cx="8825540" cy="5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7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C1587-7AC7-4358-9A04-158115B0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prstClr val="white"/>
                </a:solidFill>
              </a:rPr>
              <a:t>Pedestal dist. of run0189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DDEE3-101E-4A7C-B093-BA28016E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Run0189</a:t>
            </a:r>
          </a:p>
          <a:p>
            <a:r>
              <a:rPr lang="en-US" altLang="ja-JP" sz="1800" dirty="0"/>
              <a:t>For each run, width~5ch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268DF8-193A-4CE0-9CAD-70715446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9FEC3-6BCC-42CD-9A10-56BA4C97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4BC1168-0FE5-4B72-A018-FBA70647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6" y="540000"/>
            <a:ext cx="8752114" cy="58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6BC20C-2896-4282-A955-7C417A9F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Pedestal vs. Event num.</a:t>
            </a:r>
            <a:endParaRPr kumimoji="1" lang="ja-JP" altLang="en-US" sz="2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FFC8A8-C2F0-4A7B-B5DD-9B898E496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600" dirty="0"/>
              <a:t>Only R-1 for simplicity</a:t>
            </a:r>
          </a:p>
          <a:p>
            <a:endParaRPr kumimoji="1" lang="en-US" altLang="ja-JP" sz="1600" dirty="0"/>
          </a:p>
          <a:p>
            <a:r>
              <a:rPr lang="en-US" altLang="ja-JP" sz="1600" dirty="0"/>
              <a:t>in 177, 179 and 189</a:t>
            </a:r>
          </a:p>
          <a:p>
            <a:pPr marL="0" indent="0">
              <a:buNone/>
            </a:pPr>
            <a:r>
              <a:rPr lang="ja-JP" altLang="en-US" sz="1600" dirty="0"/>
              <a:t>→ </a:t>
            </a:r>
            <a:r>
              <a:rPr lang="en-US" altLang="ja-JP" sz="1600" dirty="0"/>
              <a:t>strange structure.</a:t>
            </a:r>
          </a:p>
          <a:p>
            <a:endParaRPr lang="en-US" altLang="ja-JP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AE8AB1-5678-494A-B8DE-1FBAEDF6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A51348-A72C-4C4E-A30B-7908921A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ECB4BE-F59D-45C0-9E9C-3D4673BE3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000"/>
          <a:stretch/>
        </p:blipFill>
        <p:spPr>
          <a:xfrm>
            <a:off x="3037047" y="540000"/>
            <a:ext cx="4601217" cy="3038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3179FE3-BB80-4914-A9F7-BCB859624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50000"/>
          <a:stretch/>
        </p:blipFill>
        <p:spPr>
          <a:xfrm>
            <a:off x="7638264" y="540000"/>
            <a:ext cx="4534533" cy="30246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2186B10-4C8F-4BF3-B6BD-B4F1C7F06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0000"/>
          <a:stretch/>
        </p:blipFill>
        <p:spPr>
          <a:xfrm>
            <a:off x="3025139" y="3578899"/>
            <a:ext cx="4586928" cy="30388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3DB2969-29FC-41D1-BBFB-0E14101335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 b="50000"/>
          <a:stretch/>
        </p:blipFill>
        <p:spPr>
          <a:xfrm>
            <a:off x="7597689" y="3573325"/>
            <a:ext cx="4594311" cy="3050045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AC4C7F86-F24C-4E34-867C-8D17B8D114EE}"/>
              </a:ext>
            </a:extLst>
          </p:cNvPr>
          <p:cNvSpPr/>
          <p:nvPr/>
        </p:nvSpPr>
        <p:spPr>
          <a:xfrm>
            <a:off x="7892143" y="1595105"/>
            <a:ext cx="914400" cy="914400"/>
          </a:xfrm>
          <a:prstGeom prst="ellipse">
            <a:avLst/>
          </a:prstGeom>
          <a:noFill/>
          <a:ln w="63500">
            <a:solidFill>
              <a:srgbClr val="FF0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77587DD-A19E-43E6-95DD-408A549EBBCC}"/>
              </a:ext>
            </a:extLst>
          </p:cNvPr>
          <p:cNvSpPr>
            <a:spLocks noChangeAspect="1"/>
          </p:cNvSpPr>
          <p:nvPr/>
        </p:nvSpPr>
        <p:spPr>
          <a:xfrm>
            <a:off x="8011886" y="4760890"/>
            <a:ext cx="674914" cy="674914"/>
          </a:xfrm>
          <a:prstGeom prst="ellipse">
            <a:avLst/>
          </a:prstGeom>
          <a:noFill/>
          <a:ln w="63500">
            <a:solidFill>
              <a:srgbClr val="FF0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241EB23-B039-4C2D-A743-4046D81E8CA5}"/>
              </a:ext>
            </a:extLst>
          </p:cNvPr>
          <p:cNvSpPr>
            <a:spLocks noChangeAspect="1"/>
          </p:cNvSpPr>
          <p:nvPr/>
        </p:nvSpPr>
        <p:spPr>
          <a:xfrm>
            <a:off x="3733800" y="4893696"/>
            <a:ext cx="674914" cy="674914"/>
          </a:xfrm>
          <a:prstGeom prst="ellipse">
            <a:avLst/>
          </a:prstGeom>
          <a:noFill/>
          <a:ln w="63500">
            <a:solidFill>
              <a:srgbClr val="FF0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BF07B214-E98F-49BD-B0F4-0477987EFA02}"/>
              </a:ext>
            </a:extLst>
          </p:cNvPr>
          <p:cNvSpPr>
            <a:spLocks noChangeAspect="1"/>
          </p:cNvSpPr>
          <p:nvPr/>
        </p:nvSpPr>
        <p:spPr>
          <a:xfrm>
            <a:off x="5117375" y="4649341"/>
            <a:ext cx="1126733" cy="1126733"/>
          </a:xfrm>
          <a:prstGeom prst="ellipse">
            <a:avLst/>
          </a:prstGeom>
          <a:noFill/>
          <a:ln w="63500">
            <a:solidFill>
              <a:srgbClr val="FF0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80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988851-983B-4217-ACCD-E40D6373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To do next</a:t>
            </a:r>
            <a:endParaRPr kumimoji="1" lang="ja-JP" altLang="en-US" sz="2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3FD09-5433-4E9E-81F6-4B63DC7D5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ToF: continue to taking data with cosmic</a:t>
            </a:r>
          </a:p>
          <a:p>
            <a:r>
              <a:rPr lang="en-US" altLang="ja-JP" sz="1800" dirty="0"/>
              <a:t>Circuit design: learning CAD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B7ED5E-2640-4CCA-9591-48C943F0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7B55A6-E542-4DA5-AF0F-7D67F2D6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165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399F865-9B86-43FA-AA1E-FE63118D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Back up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78142F8-41BA-4722-8809-C3F8D3577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ECBC57-7A6B-4A99-AB19-440440C3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E8AFAC4-4BDC-43AC-903F-BCD653A1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#14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304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65BCEA5-797B-484F-9784-F0634F31C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BA3024-73E5-492F-9072-9E57FA196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B154178-750C-4436-83A7-C6281CFA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18F694E-B5F0-467F-895D-9306ADD18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07" y="540000"/>
            <a:ext cx="9641586" cy="59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2625A4-2B06-4EEB-8317-136EF550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ToF: Cosmic-ray</a:t>
            </a:r>
            <a:endParaRPr kumimoji="1" lang="ja-JP" altLang="en-US" sz="2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6CC7D8-218C-4CA8-861F-FD1238D05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600" dirty="0"/>
              <a:t>Check: Bias dependence, cable length dependence</a:t>
            </a:r>
          </a:p>
          <a:p>
            <a:endParaRPr kumimoji="1" lang="en-US" altLang="ja-JP" sz="1600" dirty="0"/>
          </a:p>
          <a:p>
            <a:r>
              <a:rPr lang="en-US" altLang="ja-JP" sz="1600" dirty="0"/>
              <a:t>Bias: taking 3 points</a:t>
            </a:r>
          </a:p>
          <a:p>
            <a:pPr marL="0" indent="0">
              <a:buNone/>
            </a:pPr>
            <a:r>
              <a:rPr lang="en-US" altLang="ja-JP" sz="1600" dirty="0"/>
              <a:t>     </a:t>
            </a:r>
            <a:r>
              <a:rPr lang="ja-JP" altLang="en-US" sz="1600" dirty="0"/>
              <a:t>→</a:t>
            </a:r>
            <a:r>
              <a:rPr lang="en-US" altLang="ja-JP" sz="1600" dirty="0"/>
              <a:t> 41.7V, 44.7V, 47.7V: +0.0V, +3.0V, +6.0V (from V</a:t>
            </a:r>
            <a:r>
              <a:rPr lang="en-US" altLang="ja-JP" sz="1600" baseline="-25000" dirty="0"/>
              <a:t>op</a:t>
            </a:r>
            <a:r>
              <a:rPr lang="en-US" altLang="ja-JP" sz="1600" dirty="0"/>
              <a:t> = 41.7 V)</a:t>
            </a:r>
          </a:p>
          <a:p>
            <a:r>
              <a:rPr lang="en-US" altLang="ja-JP" sz="1600" dirty="0"/>
              <a:t>cable length: taking 6 points</a:t>
            </a:r>
          </a:p>
          <a:p>
            <a:pPr marL="0" indent="0">
              <a:buNone/>
            </a:pPr>
            <a:r>
              <a:rPr lang="en-US" altLang="ja-JP" sz="1600" dirty="0"/>
              <a:t>     </a:t>
            </a:r>
            <a:r>
              <a:rPr lang="ja-JP" altLang="en-US" sz="1600" dirty="0"/>
              <a:t>→ </a:t>
            </a:r>
            <a:r>
              <a:rPr lang="en-US" altLang="ja-JP" sz="1600" dirty="0"/>
              <a:t>initial, +6 ns, +12 ns, +16 ns, +48ns, +80ns (Bias: fixed at +3.0 V)</a:t>
            </a:r>
          </a:p>
          <a:p>
            <a:endParaRPr lang="en-US" altLang="ja-JP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FC7569-AD60-4E6D-B166-F2AB4BF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525CB7-6CD7-4F36-B81E-9DABEC072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25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C1587-7AC7-4358-9A04-158115B0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prstClr val="white"/>
                </a:solidFill>
              </a:rPr>
              <a:t>Pedestal dist. of run0165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BDDEE3-101E-4A7C-B093-BA28016E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dirty="0"/>
              <a:t>Fit with double-gaussian</a:t>
            </a:r>
          </a:p>
          <a:p>
            <a:r>
              <a:rPr lang="en-US" altLang="ja-JP" sz="1600" dirty="0"/>
              <a:t>Subtly not to work out fitting...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268DF8-193A-4CE0-9CAD-70715446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9FEC3-6BCC-42CD-9A10-56BA4C97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7D24B6E-228E-4CF7-9374-BC9AFACC9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1400" y="540000"/>
            <a:ext cx="8610600" cy="59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29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3D2FA0-5E85-44AF-9272-5D4ED651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5BFE2-3999-436B-9E93-3416DE824F6E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5D23F0-A1C2-42D0-BCDA-481F2A01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00242FEC-DADB-40D4-A90C-44B87E89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0AB7D37-7A1A-477E-B4EF-4101146E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6476E01-68B0-491E-B893-EF02C55E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63E4CA9-87BA-4AC4-9F32-C548EAA1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5FB25EB-3FAE-4C6F-B4F2-F076B0E5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65A688-2558-4DFB-AA2F-E2A91EF66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4581" y="0"/>
            <a:ext cx="9987419" cy="68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61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65D320-ED66-4B54-9D6F-460BD08F3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3413" y="0"/>
            <a:ext cx="9928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92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376B01-4C23-45E4-82D1-FA12B880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74" y="0"/>
            <a:ext cx="998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44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E45261B-2935-45C9-A8E3-2A7E02F78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229" y="0"/>
            <a:ext cx="9996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0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91E9A1-DF7F-42E0-B0DE-4DA11FEF7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0141" y="0"/>
            <a:ext cx="9991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09A71F6-9645-41B1-AAF8-3962FBC1C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6603" y="0"/>
            <a:ext cx="9985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756BECD-FECF-4A46-9171-CF2B3CA56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4133" y="0"/>
            <a:ext cx="9947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3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171666-D660-4762-961E-54F5C673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57" y="0"/>
            <a:ext cx="10383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9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05DAD7-A89C-49E4-ACC3-8EF455EF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prstClr val="white"/>
                </a:solidFill>
              </a:rPr>
              <a:t>ToF: Cosmic-ray –</a:t>
            </a:r>
            <a:r>
              <a:rPr kumimoji="1" lang="en-US" altLang="ja-JP" dirty="0"/>
              <a:t>Result-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01CF49-83A1-48B7-B696-AD6E247F5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29343"/>
            <a:ext cx="11520000" cy="5508832"/>
          </a:xfrm>
        </p:spPr>
        <p:txBody>
          <a:bodyPr/>
          <a:lstStyle/>
          <a:p>
            <a:r>
              <a:rPr kumimoji="1" lang="en-US" altLang="ja-JP" dirty="0"/>
              <a:t>Result: Bias dependence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B2BE35-E73D-4C37-AB45-8C55DB54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A4C28A-3298-4F85-9FED-2A1EAE41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6" name="図 5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BEE1F8B-3B88-457C-9229-A69445E16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80" y="1305771"/>
            <a:ext cx="8781320" cy="50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03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5764CD-A06D-4307-9FC8-8160B675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99" y="0"/>
            <a:ext cx="10281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49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C66EA52-B05B-48AF-9E4E-9D26B930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05" y="0"/>
            <a:ext cx="10351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76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A1A7E7-5280-4CFE-B487-BF300D2A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734-A89C-413C-9B82-B585598052DA}" type="datetime1">
              <a:rPr kumimoji="1" lang="ja-JP" altLang="en-US" smtClean="0"/>
              <a:t>2020/2/13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B32219-6597-42CA-A3B9-54CEBCC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95F75DE-2F30-4E02-B47F-6E15CF25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F78DE30-83A4-4A2C-9FB1-F7C6B30D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33" y="0"/>
            <a:ext cx="10330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DE13C-2B28-46E9-830E-36A51DF3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prstClr val="white"/>
                </a:solidFill>
              </a:rPr>
              <a:t>ToF: Cosmic-ray –</a:t>
            </a:r>
            <a:r>
              <a:rPr lang="en-US" altLang="ja-JP" dirty="0">
                <a:solidFill>
                  <a:prstClr val="white"/>
                </a:solidFill>
              </a:rPr>
              <a:t>Result-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64E893-9B05-4A64-890B-1E3E4EEAB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64012"/>
            <a:ext cx="11520000" cy="5674163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Comparison to data at </a:t>
            </a:r>
            <a:r>
              <a:rPr lang="en-US" altLang="ja-JP" sz="1600" dirty="0"/>
              <a:t>ELPH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933826-6AC2-459D-A8FD-1B5B63D0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57E2CB-E3C0-4102-863F-1FF7819B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6" name="図 5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BFA1F070-76EB-4DA2-BA21-034065BC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93" y="929137"/>
            <a:ext cx="9549807" cy="54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2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02063-31E0-4F48-91E5-24FD58E9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prstClr val="white"/>
                </a:solidFill>
              </a:rPr>
              <a:t>ToF: Cosmic-ray –</a:t>
            </a:r>
            <a:r>
              <a:rPr lang="en-US" altLang="ja-JP" dirty="0">
                <a:solidFill>
                  <a:prstClr val="white"/>
                </a:solidFill>
              </a:rPr>
              <a:t>Result-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1849A0-A7FF-42E6-8D7E-C3F2DD0A1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lang="en-US" altLang="ja-JP" sz="1600" dirty="0"/>
              <a:t>Result: Cable dependence</a:t>
            </a:r>
            <a:endParaRPr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945D9E-9B3A-422E-BD09-FAAF571F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DD27EA-7D5F-4230-8C25-801BD332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F451A0-49F9-4BC4-B27C-83ADA2B70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4" y="800191"/>
            <a:ext cx="9840686" cy="565987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93461F0-C461-43BF-9DD1-02FE166ACBCB}"/>
              </a:ext>
            </a:extLst>
          </p:cNvPr>
          <p:cNvSpPr/>
          <p:nvPr/>
        </p:nvSpPr>
        <p:spPr>
          <a:xfrm>
            <a:off x="3767916" y="6002564"/>
            <a:ext cx="1164771" cy="3537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rgbClr val="FF00C4"/>
                </a:solidFill>
              </a:rPr>
              <a:t>Initial</a:t>
            </a:r>
            <a:endParaRPr kumimoji="1" lang="ja-JP" altLang="en-US" sz="2000" dirty="0">
              <a:solidFill>
                <a:srgbClr val="FF00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98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E652A4-B875-4756-B770-AE3A541A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prstClr val="white"/>
                </a:solidFill>
              </a:rPr>
              <a:t>ToF: Cosmic-ray –Pedestal</a:t>
            </a:r>
            <a:r>
              <a:rPr lang="en-US" altLang="ja-JP" dirty="0">
                <a:solidFill>
                  <a:prstClr val="white"/>
                </a:solidFill>
              </a:rPr>
              <a:t>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3B42E9-4A6E-4DB9-8A84-22363545C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1800" dirty="0"/>
              <a:t>Width: Typically ~4ch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333DD3-D2C4-4D5F-818F-D3D7D308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61A228-3EE8-478A-905C-DAA78040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D6B8685-AFF8-4E45-AF3A-E819CA32D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5" t="13332" r="15625" b="5417"/>
          <a:stretch/>
        </p:blipFill>
        <p:spPr>
          <a:xfrm>
            <a:off x="3581400" y="540000"/>
            <a:ext cx="8610600" cy="58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025ECF-E412-46C3-898E-7828C153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prstClr val="white"/>
                </a:solidFill>
              </a:rPr>
              <a:t>ToF: Cosmic-ray –Pedestal</a:t>
            </a:r>
            <a:r>
              <a:rPr lang="en-US" altLang="ja-JP" dirty="0">
                <a:solidFill>
                  <a:prstClr val="white"/>
                </a:solidFill>
              </a:rPr>
              <a:t>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48125-39AD-4B1E-AFD4-45973F49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800" dirty="0"/>
              <a:t>At  + 80 ns delay</a:t>
            </a:r>
          </a:p>
          <a:p>
            <a:r>
              <a:rPr lang="en-US" altLang="ja-JP" sz="1800" dirty="0"/>
              <a:t>Width: ~5 - 6 CH</a:t>
            </a:r>
          </a:p>
          <a:p>
            <a:endParaRPr kumimoji="1" lang="ja-JP" altLang="en-US" sz="1800" cap="all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BC56DD-70BF-44DF-83BF-18895419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91DFB1-3F1E-42BD-B7AA-27560E8E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0BFCCD4-366D-4767-8C4C-7F7C99B4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t="15556" r="16328" b="3889"/>
          <a:stretch/>
        </p:blipFill>
        <p:spPr>
          <a:xfrm>
            <a:off x="3661930" y="619824"/>
            <a:ext cx="8387196" cy="57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62251-7588-462B-80EC-B982F385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prstClr val="white"/>
                </a:solidFill>
              </a:rPr>
              <a:t>ToF: Cosmic-ray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934535-22E4-4548-A929-FD80D8BA2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Check gain using β-ray source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0BC88A-BF84-486B-A76A-4BDEB600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F0A024-BCDF-47C7-A23B-48F3E041D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8F84CA-B0B3-4357-81E2-50270B7C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57250"/>
            <a:ext cx="4286250" cy="257175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3EC3B-8D50-4399-933B-DB5E2A07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7250"/>
            <a:ext cx="4286250" cy="25717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E7145C1-581E-4C43-BF72-591DD2528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3429000"/>
            <a:ext cx="4286251" cy="2571751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D114EAC-0688-43EF-8BF2-6F1531FC29E0}"/>
              </a:ext>
            </a:extLst>
          </p:cNvPr>
          <p:cNvSpPr/>
          <p:nvPr/>
        </p:nvSpPr>
        <p:spPr>
          <a:xfrm>
            <a:off x="1818050" y="1495072"/>
            <a:ext cx="1534750" cy="511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rgbClr val="FF00C4"/>
                </a:solidFill>
              </a:rPr>
              <a:t>R-1   -580mV</a:t>
            </a:r>
            <a:endParaRPr kumimoji="1" lang="ja-JP" altLang="en-US" sz="2000" dirty="0">
              <a:solidFill>
                <a:srgbClr val="FF00C4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2F7F7016-2BAA-4962-A703-9470A32C6ADF}"/>
              </a:ext>
            </a:extLst>
          </p:cNvPr>
          <p:cNvCxnSpPr>
            <a:cxnSpLocks/>
          </p:cNvCxnSpPr>
          <p:nvPr/>
        </p:nvCxnSpPr>
        <p:spPr>
          <a:xfrm flipV="1">
            <a:off x="2286000" y="2549551"/>
            <a:ext cx="469268" cy="5220"/>
          </a:xfrm>
          <a:prstGeom prst="straightConnector1">
            <a:avLst/>
          </a:prstGeom>
          <a:ln>
            <a:solidFill>
              <a:srgbClr val="001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2965DB5-A377-4EFF-8CC2-BBEDD56D7778}"/>
              </a:ext>
            </a:extLst>
          </p:cNvPr>
          <p:cNvSpPr txBox="1"/>
          <p:nvPr/>
        </p:nvSpPr>
        <p:spPr>
          <a:xfrm>
            <a:off x="1809749" y="2644185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10.0 nsec</a:t>
            </a:r>
            <a:endParaRPr kumimoji="1" lang="ja-JP" altLang="en-US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366F57E-36D4-42EB-A89C-34D6CFB7A98A}"/>
              </a:ext>
            </a:extLst>
          </p:cNvPr>
          <p:cNvCxnSpPr>
            <a:cxnSpLocks/>
          </p:cNvCxnSpPr>
          <p:nvPr/>
        </p:nvCxnSpPr>
        <p:spPr>
          <a:xfrm flipV="1">
            <a:off x="2734809" y="2269203"/>
            <a:ext cx="0" cy="280348"/>
          </a:xfrm>
          <a:prstGeom prst="straightConnector1">
            <a:avLst/>
          </a:prstGeom>
          <a:ln>
            <a:solidFill>
              <a:srgbClr val="001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7E88F88-DF77-472E-B7F2-7E87C81D1442}"/>
              </a:ext>
            </a:extLst>
          </p:cNvPr>
          <p:cNvSpPr txBox="1"/>
          <p:nvPr/>
        </p:nvSpPr>
        <p:spPr>
          <a:xfrm>
            <a:off x="2347911" y="1961967"/>
            <a:ext cx="96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100 mV</a:t>
            </a:r>
            <a:endParaRPr kumimoji="1" lang="ja-JP" altLang="en-US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0F3FBA0-E86D-434B-BA95-0C24478ECBC0}"/>
              </a:ext>
            </a:extLst>
          </p:cNvPr>
          <p:cNvSpPr/>
          <p:nvPr/>
        </p:nvSpPr>
        <p:spPr>
          <a:xfrm>
            <a:off x="8510680" y="1631164"/>
            <a:ext cx="1534750" cy="511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rgbClr val="FF00C4"/>
                </a:solidFill>
              </a:rPr>
              <a:t>R-2   -340mV</a:t>
            </a:r>
            <a:endParaRPr kumimoji="1" lang="ja-JP" altLang="en-US" sz="2000" dirty="0">
              <a:solidFill>
                <a:srgbClr val="FF00C4"/>
              </a:solidFill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ED72C83-5082-4DDC-BE34-86AA94747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8999"/>
            <a:ext cx="4286251" cy="2571751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9478C5-A5F2-44F3-8C1E-2239D5B0BC2A}"/>
              </a:ext>
            </a:extLst>
          </p:cNvPr>
          <p:cNvSpPr/>
          <p:nvPr/>
        </p:nvSpPr>
        <p:spPr>
          <a:xfrm>
            <a:off x="8510680" y="4202913"/>
            <a:ext cx="1534750" cy="511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rgbClr val="FF00C4"/>
                </a:solidFill>
              </a:rPr>
              <a:t>L-2   -460mV</a:t>
            </a:r>
            <a:endParaRPr kumimoji="1" lang="ja-JP" altLang="en-US" sz="2000" dirty="0">
              <a:solidFill>
                <a:srgbClr val="FF00C4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2B3EAF8-1F25-461F-AF2A-589A24CA8AE2}"/>
              </a:ext>
            </a:extLst>
          </p:cNvPr>
          <p:cNvSpPr/>
          <p:nvPr/>
        </p:nvSpPr>
        <p:spPr>
          <a:xfrm>
            <a:off x="4121285" y="4095397"/>
            <a:ext cx="1534750" cy="511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rgbClr val="FF00C4"/>
                </a:solidFill>
              </a:rPr>
              <a:t>L-1   -350mV</a:t>
            </a:r>
            <a:endParaRPr kumimoji="1" lang="ja-JP" altLang="en-US" sz="2000" dirty="0">
              <a:solidFill>
                <a:srgbClr val="FF00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38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2B061-2AAA-49FF-A7A9-0FD76BE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prstClr val="white"/>
                </a:solidFill>
              </a:rPr>
              <a:t>ToF: Cosmic-ray –connection between scintillator to MPPC-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F991D0-44A7-425D-8278-341B2488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23925"/>
            <a:ext cx="11520000" cy="5314250"/>
          </a:xfrm>
        </p:spPr>
        <p:txBody>
          <a:bodyPr/>
          <a:lstStyle/>
          <a:p>
            <a:pPr lvl="0"/>
            <a:r>
              <a:rPr lang="en-US" altLang="ja-JP" sz="1600" dirty="0">
                <a:solidFill>
                  <a:prstClr val="black"/>
                </a:solidFill>
              </a:rPr>
              <a:t>Unmounted scintillator &amp; MPPC </a:t>
            </a:r>
            <a:r>
              <a:rPr lang="ja-JP" altLang="en-US" sz="1600" dirty="0">
                <a:solidFill>
                  <a:prstClr val="black"/>
                </a:solidFill>
              </a:rPr>
              <a:t>→ </a:t>
            </a:r>
            <a:r>
              <a:rPr lang="en-US" altLang="ja-JP" sz="1600" dirty="0">
                <a:solidFill>
                  <a:prstClr val="black"/>
                </a:solidFill>
              </a:rPr>
              <a:t>Mount scintillators staggered 2~3mm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8994FE-F6D9-4E99-B196-3FF27373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29F7-D580-473A-890C-EE8A995E5A85}" type="datetime1">
              <a:rPr kumimoji="1" lang="ja-JP" altLang="en-US" smtClean="0"/>
              <a:t>2020/2/13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45E9E8-DA55-4A8C-BCCB-C17134B7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ELS Status #14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1552F54-50F6-430A-9131-04B32ABE4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r="21945"/>
          <a:stretch/>
        </p:blipFill>
        <p:spPr>
          <a:xfrm rot="5400000">
            <a:off x="4849401" y="929869"/>
            <a:ext cx="4260084" cy="51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6808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003テーマ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003テーマ1" id="{0979421E-7534-4E5E-A52A-53BDC4793234}" vid="{DB61B75F-EC50-4CBC-8200-61784333CD77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mytheme003テーマ1</Template>
  <TotalTime>539</TotalTime>
  <Words>574</Words>
  <Application>Microsoft Office PowerPoint</Application>
  <PresentationFormat>ワイド画面</PresentationFormat>
  <Paragraphs>141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32</vt:i4>
      </vt:variant>
    </vt:vector>
  </HeadingPairs>
  <TitlesOfParts>
    <vt:vector size="43" baseType="lpstr">
      <vt:lpstr>Yu Gothic UI Light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Wingdings</vt:lpstr>
      <vt:lpstr>mytheme003テーマ1</vt:lpstr>
      <vt:lpstr>seminar01</vt:lpstr>
      <vt:lpstr>Status Report #14</vt:lpstr>
      <vt:lpstr>ToF: Cosmic-ray</vt:lpstr>
      <vt:lpstr>ToF: Cosmic-ray –Result-</vt:lpstr>
      <vt:lpstr>ToF: Cosmic-ray –Result-</vt:lpstr>
      <vt:lpstr>ToF: Cosmic-ray –Result-</vt:lpstr>
      <vt:lpstr>ToF: Cosmic-ray –Pedestal-</vt:lpstr>
      <vt:lpstr>ToF: Cosmic-ray –Pedestal-</vt:lpstr>
      <vt:lpstr>ToF: Cosmic-ray</vt:lpstr>
      <vt:lpstr>ToF: Cosmic-ray –connection between scintillator to MPPC-</vt:lpstr>
      <vt:lpstr>ToF: Cosmic-ray –connection between scintillator to MPPC-</vt:lpstr>
      <vt:lpstr>ToF: Beam time data analysis</vt:lpstr>
      <vt:lpstr>Pedestal dist. of run0165 in log scale</vt:lpstr>
      <vt:lpstr>Pedestal dist. of run0177</vt:lpstr>
      <vt:lpstr>Pedestal dist. of run0179</vt:lpstr>
      <vt:lpstr>Pedestal dist. of run0189</vt:lpstr>
      <vt:lpstr>Pedestal vs. Event num.</vt:lpstr>
      <vt:lpstr>To do next</vt:lpstr>
      <vt:lpstr>Back up</vt:lpstr>
      <vt:lpstr>PowerPoint プレゼンテーション</vt:lpstr>
      <vt:lpstr>Pedestal dist. of run0165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Fujiwara Tomomasa</dc:creator>
  <cp:lastModifiedBy>Tomomasa Fujiwara</cp:lastModifiedBy>
  <cp:revision>7</cp:revision>
  <cp:lastPrinted>2020-02-12T15:44:20Z</cp:lastPrinted>
  <dcterms:created xsi:type="dcterms:W3CDTF">2020-02-09T15:34:26Z</dcterms:created>
  <dcterms:modified xsi:type="dcterms:W3CDTF">2020-02-13T05:21:40Z</dcterms:modified>
</cp:coreProperties>
</file>